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handoutMasterIdLst>
    <p:handoutMasterId r:id="rId27"/>
  </p:handoutMasterIdLst>
  <p:sldIdLst>
    <p:sldId id="256" r:id="rId2"/>
    <p:sldId id="257" r:id="rId3"/>
    <p:sldId id="289" r:id="rId4"/>
    <p:sldId id="301" r:id="rId5"/>
    <p:sldId id="290" r:id="rId6"/>
    <p:sldId id="304" r:id="rId7"/>
    <p:sldId id="310" r:id="rId8"/>
    <p:sldId id="306" r:id="rId9"/>
    <p:sldId id="295" r:id="rId10"/>
    <p:sldId id="300" r:id="rId11"/>
    <p:sldId id="294" r:id="rId12"/>
    <p:sldId id="302" r:id="rId13"/>
    <p:sldId id="293" r:id="rId14"/>
    <p:sldId id="292" r:id="rId15"/>
    <p:sldId id="298" r:id="rId16"/>
    <p:sldId id="291" r:id="rId17"/>
    <p:sldId id="305" r:id="rId18"/>
    <p:sldId id="303" r:id="rId19"/>
    <p:sldId id="307" r:id="rId20"/>
    <p:sldId id="308" r:id="rId21"/>
    <p:sldId id="309" r:id="rId22"/>
    <p:sldId id="311" r:id="rId23"/>
    <p:sldId id="296" r:id="rId24"/>
    <p:sldId id="297" r:id="rId25"/>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D0C1"/>
    <a:srgbClr val="BD58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C4AABB-3D41-48E8-8DC2-F94306F8665D}" v="116" dt="2026-06-11T17:02:34.43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81677" autoAdjust="0"/>
  </p:normalViewPr>
  <p:slideViewPr>
    <p:cSldViewPr snapToGrid="0">
      <p:cViewPr varScale="1">
        <p:scale>
          <a:sx n="68" d="100"/>
          <a:sy n="68" d="100"/>
        </p:scale>
        <p:origin x="1061"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fo" userId="b53cefda-c639-43ba-93c8-b7efce998d90" providerId="ADAL" clId="{A11A2B2C-6EEF-4F53-8A9A-BAC06A7D53C5}"/>
    <pc:docChg chg="undo redo custSel addSld delSld modSld sldOrd">
      <pc:chgData name="Info" userId="b53cefda-c639-43ba-93c8-b7efce998d90" providerId="ADAL" clId="{A11A2B2C-6EEF-4F53-8A9A-BAC06A7D53C5}" dt="2026-06-11T17:31:21.233" v="6820" actId="1037"/>
      <pc:docMkLst>
        <pc:docMk/>
      </pc:docMkLst>
      <pc:sldChg chg="addSp delSp modSp mod addAnim delDesignElem">
        <pc:chgData name="Info" userId="b53cefda-c639-43ba-93c8-b7efce998d90" providerId="ADAL" clId="{A11A2B2C-6EEF-4F53-8A9A-BAC06A7D53C5}" dt="2026-06-11T17:26:46.688" v="6781" actId="1038"/>
        <pc:sldMkLst>
          <pc:docMk/>
          <pc:sldMk cId="3818742658" sldId="256"/>
        </pc:sldMkLst>
        <pc:spChg chg="mod">
          <ac:chgData name="Info" userId="b53cefda-c639-43ba-93c8-b7efce998d90" providerId="ADAL" clId="{A11A2B2C-6EEF-4F53-8A9A-BAC06A7D53C5}" dt="2026-06-03T10:26:10.842" v="81" actId="26606"/>
          <ac:spMkLst>
            <pc:docMk/>
            <pc:sldMk cId="3818742658" sldId="256"/>
            <ac:spMk id="2" creationId="{25EE1895-C985-A3C2-BB91-6DA1C412164D}"/>
          </ac:spMkLst>
        </pc:spChg>
        <pc:spChg chg="mod">
          <ac:chgData name="Info" userId="b53cefda-c639-43ba-93c8-b7efce998d90" providerId="ADAL" clId="{A11A2B2C-6EEF-4F53-8A9A-BAC06A7D53C5}" dt="2026-06-03T10:26:10.842" v="81" actId="26606"/>
          <ac:spMkLst>
            <pc:docMk/>
            <pc:sldMk cId="3818742658" sldId="256"/>
            <ac:spMk id="3" creationId="{F3A5AD2D-D452-E55D-F800-9859B999AB69}"/>
          </ac:spMkLst>
        </pc:spChg>
        <pc:spChg chg="add del">
          <ac:chgData name="Info" userId="b53cefda-c639-43ba-93c8-b7efce998d90" providerId="ADAL" clId="{A11A2B2C-6EEF-4F53-8A9A-BAC06A7D53C5}" dt="2026-06-11T17:24:20.724" v="6767" actId="22"/>
          <ac:spMkLst>
            <pc:docMk/>
            <pc:sldMk cId="3818742658" sldId="256"/>
            <ac:spMk id="5" creationId="{FBC769F2-2221-04CA-7929-E563EF830EDB}"/>
          </ac:spMkLst>
        </pc:spChg>
        <pc:spChg chg="add del">
          <ac:chgData name="Info" userId="b53cefda-c639-43ba-93c8-b7efce998d90" providerId="ADAL" clId="{A11A2B2C-6EEF-4F53-8A9A-BAC06A7D53C5}" dt="2026-06-11T17:26:26.500" v="6769" actId="478"/>
          <ac:spMkLst>
            <pc:docMk/>
            <pc:sldMk cId="3818742658" sldId="256"/>
            <ac:spMk id="7" creationId="{C20E2CF1-6F20-8C79-0D6E-85EE7AE65C3C}"/>
          </ac:spMkLst>
        </pc:spChg>
        <pc:spChg chg="add del">
          <ac:chgData name="Info" userId="b53cefda-c639-43ba-93c8-b7efce998d90" providerId="ADAL" clId="{A11A2B2C-6EEF-4F53-8A9A-BAC06A7D53C5}" dt="2026-06-11T17:26:33.419" v="6772" actId="22"/>
          <ac:spMkLst>
            <pc:docMk/>
            <pc:sldMk cId="3818742658" sldId="256"/>
            <ac:spMk id="10" creationId="{F77224F7-21E0-30FD-5603-65E83FE95753}"/>
          </ac:spMkLst>
        </pc:spChg>
        <pc:spChg chg="add">
          <ac:chgData name="Info" userId="b53cefda-c639-43ba-93c8-b7efce998d90" providerId="ADAL" clId="{A11A2B2C-6EEF-4F53-8A9A-BAC06A7D53C5}" dt="2026-06-03T10:26:10.842" v="81" actId="26606"/>
          <ac:spMkLst>
            <pc:docMk/>
            <pc:sldMk cId="3818742658" sldId="256"/>
            <ac:spMk id="32" creationId="{F452A527-3631-41ED-858D-3777A7D1496A}"/>
          </ac:spMkLst>
        </pc:spChg>
        <pc:spChg chg="add">
          <ac:chgData name="Info" userId="b53cefda-c639-43ba-93c8-b7efce998d90" providerId="ADAL" clId="{A11A2B2C-6EEF-4F53-8A9A-BAC06A7D53C5}" dt="2026-06-03T10:26:10.842" v="81" actId="26606"/>
          <ac:spMkLst>
            <pc:docMk/>
            <pc:sldMk cId="3818742658" sldId="256"/>
            <ac:spMk id="34" creationId="{F85B92BC-678C-4E14-97E6-3227DEF86371}"/>
          </ac:spMkLst>
        </pc:spChg>
        <pc:spChg chg="add">
          <ac:chgData name="Info" userId="b53cefda-c639-43ba-93c8-b7efce998d90" providerId="ADAL" clId="{A11A2B2C-6EEF-4F53-8A9A-BAC06A7D53C5}" dt="2026-06-03T10:26:10.842" v="81" actId="26606"/>
          <ac:spMkLst>
            <pc:docMk/>
            <pc:sldMk cId="3818742658" sldId="256"/>
            <ac:spMk id="35" creationId="{D2644120-A6B9-4D5C-8A60-E2F4CC220E77}"/>
          </ac:spMkLst>
        </pc:spChg>
        <pc:picChg chg="del mod">
          <ac:chgData name="Info" userId="b53cefda-c639-43ba-93c8-b7efce998d90" providerId="ADAL" clId="{A11A2B2C-6EEF-4F53-8A9A-BAC06A7D53C5}" dt="2026-06-11T17:24:13.275" v="6765" actId="478"/>
          <ac:picMkLst>
            <pc:docMk/>
            <pc:sldMk cId="3818742658" sldId="256"/>
            <ac:picMk id="8" creationId="{46D1C390-8B12-261D-5657-5163CCFD7BFC}"/>
          </ac:picMkLst>
        </pc:picChg>
        <pc:picChg chg="add mod">
          <ac:chgData name="Info" userId="b53cefda-c639-43ba-93c8-b7efce998d90" providerId="ADAL" clId="{A11A2B2C-6EEF-4F53-8A9A-BAC06A7D53C5}" dt="2026-06-11T17:26:46.688" v="6781" actId="1038"/>
          <ac:picMkLst>
            <pc:docMk/>
            <pc:sldMk cId="3818742658" sldId="256"/>
            <ac:picMk id="12" creationId="{BC20EB3F-C510-9E9C-3560-F7CFACBED747}"/>
          </ac:picMkLst>
        </pc:picChg>
        <pc:cxnChg chg="add">
          <ac:chgData name="Info" userId="b53cefda-c639-43ba-93c8-b7efce998d90" providerId="ADAL" clId="{A11A2B2C-6EEF-4F53-8A9A-BAC06A7D53C5}" dt="2026-06-03T10:26:10.842" v="81" actId="26606"/>
          <ac:cxnSpMkLst>
            <pc:docMk/>
            <pc:sldMk cId="3818742658" sldId="256"/>
            <ac:cxnSpMk id="33" creationId="{D28A9C89-B313-458F-9C85-515930A51A93}"/>
          </ac:cxnSpMkLst>
        </pc:cxnChg>
      </pc:sldChg>
      <pc:sldChg chg="modSp ord">
        <pc:chgData name="Info" userId="b53cefda-c639-43ba-93c8-b7efce998d90" providerId="ADAL" clId="{A11A2B2C-6EEF-4F53-8A9A-BAC06A7D53C5}" dt="2026-06-03T10:26:26.557" v="84" actId="1076"/>
        <pc:sldMkLst>
          <pc:docMk/>
          <pc:sldMk cId="2951244532" sldId="257"/>
        </pc:sldMkLst>
        <pc:picChg chg="mod">
          <ac:chgData name="Info" userId="b53cefda-c639-43ba-93c8-b7efce998d90" providerId="ADAL" clId="{A11A2B2C-6EEF-4F53-8A9A-BAC06A7D53C5}" dt="2026-06-03T10:26:26.557" v="84" actId="1076"/>
          <ac:picMkLst>
            <pc:docMk/>
            <pc:sldMk cId="2951244532" sldId="257"/>
            <ac:picMk id="60" creationId="{46BFDE6C-5295-92CF-5B4D-DD7434A0F3CD}"/>
          </ac:picMkLst>
        </pc:picChg>
      </pc:sldChg>
      <pc:sldChg chg="addSp delSp modSp add mod modClrScheme delDesignElem chgLayout">
        <pc:chgData name="Info" userId="b53cefda-c639-43ba-93c8-b7efce998d90" providerId="ADAL" clId="{A11A2B2C-6EEF-4F53-8A9A-BAC06A7D53C5}" dt="2026-06-11T17:28:00.873" v="6782" actId="207"/>
        <pc:sldMkLst>
          <pc:docMk/>
          <pc:sldMk cId="393511724" sldId="289"/>
        </pc:sldMkLst>
        <pc:spChg chg="add mod ord">
          <ac:chgData name="Info" userId="b53cefda-c639-43ba-93c8-b7efce998d90" providerId="ADAL" clId="{A11A2B2C-6EEF-4F53-8A9A-BAC06A7D53C5}" dt="2026-06-11T17:28:00.873" v="6782" actId="207"/>
          <ac:spMkLst>
            <pc:docMk/>
            <pc:sldMk cId="393511724" sldId="289"/>
            <ac:spMk id="4" creationId="{8EB22299-F710-2695-E880-D808923D8736}"/>
          </ac:spMkLst>
        </pc:spChg>
        <pc:spChg chg="add mod ord">
          <ac:chgData name="Info" userId="b53cefda-c639-43ba-93c8-b7efce998d90" providerId="ADAL" clId="{A11A2B2C-6EEF-4F53-8A9A-BAC06A7D53C5}" dt="2026-06-08T16:48:08.047" v="4129" actId="20577"/>
          <ac:spMkLst>
            <pc:docMk/>
            <pc:sldMk cId="393511724" sldId="289"/>
            <ac:spMk id="5" creationId="{3CF9789B-FE8F-4C15-0D88-99B7B14ED5F3}"/>
          </ac:spMkLst>
        </pc:spChg>
        <pc:picChg chg="add mod ord">
          <ac:chgData name="Info" userId="b53cefda-c639-43ba-93c8-b7efce998d90" providerId="ADAL" clId="{A11A2B2C-6EEF-4F53-8A9A-BAC06A7D53C5}" dt="2026-06-03T11:18:14.796" v="1574" actId="1038"/>
          <ac:picMkLst>
            <pc:docMk/>
            <pc:sldMk cId="393511724" sldId="289"/>
            <ac:picMk id="13" creationId="{1652D937-38C4-BA09-ACEA-6456E4F9DB89}"/>
          </ac:picMkLst>
        </pc:picChg>
        <pc:picChg chg="add mod">
          <ac:chgData name="Info" userId="b53cefda-c639-43ba-93c8-b7efce998d90" providerId="ADAL" clId="{A11A2B2C-6EEF-4F53-8A9A-BAC06A7D53C5}" dt="2026-06-03T11:18:17.291" v="1579" actId="1038"/>
          <ac:picMkLst>
            <pc:docMk/>
            <pc:sldMk cId="393511724" sldId="289"/>
            <ac:picMk id="15" creationId="{6C4C4E35-8E72-A55E-EC92-3A36863A42F0}"/>
          </ac:picMkLst>
        </pc:picChg>
        <pc:picChg chg="add mod">
          <ac:chgData name="Info" userId="b53cefda-c639-43ba-93c8-b7efce998d90" providerId="ADAL" clId="{A11A2B2C-6EEF-4F53-8A9A-BAC06A7D53C5}" dt="2026-06-03T10:29:24.205" v="118" actId="1076"/>
          <ac:picMkLst>
            <pc:docMk/>
            <pc:sldMk cId="393511724" sldId="289"/>
            <ac:picMk id="16" creationId="{2DFC9AEA-A5EE-114E-3530-0F0728E0DF03}"/>
          </ac:picMkLst>
        </pc:picChg>
      </pc:sldChg>
      <pc:sldChg chg="addSp delSp modSp add mod setBg">
        <pc:chgData name="Info" userId="b53cefda-c639-43ba-93c8-b7efce998d90" providerId="ADAL" clId="{A11A2B2C-6EEF-4F53-8A9A-BAC06A7D53C5}" dt="2026-06-11T17:29:27.740" v="6796" actId="255"/>
        <pc:sldMkLst>
          <pc:docMk/>
          <pc:sldMk cId="755865363" sldId="290"/>
        </pc:sldMkLst>
        <pc:spChg chg="mod">
          <ac:chgData name="Info" userId="b53cefda-c639-43ba-93c8-b7efce998d90" providerId="ADAL" clId="{A11A2B2C-6EEF-4F53-8A9A-BAC06A7D53C5}" dt="2026-06-11T17:29:27.740" v="6796" actId="255"/>
          <ac:spMkLst>
            <pc:docMk/>
            <pc:sldMk cId="755865363" sldId="290"/>
            <ac:spMk id="4" creationId="{3094E82D-7E65-56F7-7B9F-9174638E3FCD}"/>
          </ac:spMkLst>
        </pc:spChg>
        <pc:spChg chg="mod">
          <ac:chgData name="Info" userId="b53cefda-c639-43ba-93c8-b7efce998d90" providerId="ADAL" clId="{A11A2B2C-6EEF-4F53-8A9A-BAC06A7D53C5}" dt="2026-06-03T11:18:10.397" v="1569" actId="14100"/>
          <ac:spMkLst>
            <pc:docMk/>
            <pc:sldMk cId="755865363" sldId="290"/>
            <ac:spMk id="5" creationId="{E65A8F3A-2EC1-5414-71B3-A7D852317EB4}"/>
          </ac:spMkLst>
        </pc:spChg>
        <pc:spChg chg="add mod">
          <ac:chgData name="Info" userId="b53cefda-c639-43ba-93c8-b7efce998d90" providerId="ADAL" clId="{A11A2B2C-6EEF-4F53-8A9A-BAC06A7D53C5}" dt="2026-06-03T10:58:13.996" v="558" actId="14100"/>
          <ac:spMkLst>
            <pc:docMk/>
            <pc:sldMk cId="755865363" sldId="290"/>
            <ac:spMk id="10" creationId="{7D83BEF8-341C-146F-8B07-8A8EC4BB461B}"/>
          </ac:spMkLst>
        </pc:spChg>
        <pc:picChg chg="add mod ord">
          <ac:chgData name="Info" userId="b53cefda-c639-43ba-93c8-b7efce998d90" providerId="ADAL" clId="{A11A2B2C-6EEF-4F53-8A9A-BAC06A7D53C5}" dt="2026-06-03T11:18:03.947" v="1563" actId="1038"/>
          <ac:picMkLst>
            <pc:docMk/>
            <pc:sldMk cId="755865363" sldId="290"/>
            <ac:picMk id="7" creationId="{70E1DE0C-C6E4-C076-CB36-6C89C959C4B3}"/>
          </ac:picMkLst>
        </pc:picChg>
        <pc:picChg chg="add mod ord modCrop">
          <ac:chgData name="Info" userId="b53cefda-c639-43ba-93c8-b7efce998d90" providerId="ADAL" clId="{A11A2B2C-6EEF-4F53-8A9A-BAC06A7D53C5}" dt="2026-06-03T11:18:06.764" v="1568" actId="1038"/>
          <ac:picMkLst>
            <pc:docMk/>
            <pc:sldMk cId="755865363" sldId="290"/>
            <ac:picMk id="9" creationId="{C347036F-58F5-60B8-937E-EAE9B521F979}"/>
          </ac:picMkLst>
        </pc:picChg>
      </pc:sldChg>
      <pc:sldChg chg="addSp delSp modSp add mod setBg">
        <pc:chgData name="Info" userId="b53cefda-c639-43ba-93c8-b7efce998d90" providerId="ADAL" clId="{A11A2B2C-6EEF-4F53-8A9A-BAC06A7D53C5}" dt="2026-06-11T17:29:39.800" v="6797" actId="207"/>
        <pc:sldMkLst>
          <pc:docMk/>
          <pc:sldMk cId="2665563913" sldId="291"/>
        </pc:sldMkLst>
        <pc:spChg chg="mod">
          <ac:chgData name="Info" userId="b53cefda-c639-43ba-93c8-b7efce998d90" providerId="ADAL" clId="{A11A2B2C-6EEF-4F53-8A9A-BAC06A7D53C5}" dt="2026-06-11T17:29:39.800" v="6797" actId="207"/>
          <ac:spMkLst>
            <pc:docMk/>
            <pc:sldMk cId="2665563913" sldId="291"/>
            <ac:spMk id="4" creationId="{B52EA6F2-9599-7D33-9784-54B5482456B8}"/>
          </ac:spMkLst>
        </pc:spChg>
        <pc:spChg chg="mod">
          <ac:chgData name="Info" userId="b53cefda-c639-43ba-93c8-b7efce998d90" providerId="ADAL" clId="{A11A2B2C-6EEF-4F53-8A9A-BAC06A7D53C5}" dt="2026-06-11T14:22:34.930" v="5956" actId="6549"/>
          <ac:spMkLst>
            <pc:docMk/>
            <pc:sldMk cId="2665563913" sldId="291"/>
            <ac:spMk id="5" creationId="{D7D81BE5-B64E-99DD-374A-BE97D71F313A}"/>
          </ac:spMkLst>
        </pc:spChg>
        <pc:spChg chg="add del mod">
          <ac:chgData name="Info" userId="b53cefda-c639-43ba-93c8-b7efce998d90" providerId="ADAL" clId="{A11A2B2C-6EEF-4F53-8A9A-BAC06A7D53C5}" dt="2026-06-11T16:43:49.711" v="6102" actId="478"/>
          <ac:spMkLst>
            <pc:docMk/>
            <pc:sldMk cId="2665563913" sldId="291"/>
            <ac:spMk id="14" creationId="{EEA4E146-EB2E-20FB-374F-57704AEFB4BE}"/>
          </ac:spMkLst>
        </pc:spChg>
        <pc:picChg chg="add mod ord">
          <ac:chgData name="Info" userId="b53cefda-c639-43ba-93c8-b7efce998d90" providerId="ADAL" clId="{A11A2B2C-6EEF-4F53-8A9A-BAC06A7D53C5}" dt="2026-06-11T16:44:14.128" v="6108" actId="1076"/>
          <ac:picMkLst>
            <pc:docMk/>
            <pc:sldMk cId="2665563913" sldId="291"/>
            <ac:picMk id="3" creationId="{C3A6E5F4-5958-19E6-29E7-34DE915728D8}"/>
          </ac:picMkLst>
        </pc:picChg>
        <pc:picChg chg="add mod modCrop">
          <ac:chgData name="Info" userId="b53cefda-c639-43ba-93c8-b7efce998d90" providerId="ADAL" clId="{A11A2B2C-6EEF-4F53-8A9A-BAC06A7D53C5}" dt="2026-06-11T16:44:19.524" v="6109" actId="1076"/>
          <ac:picMkLst>
            <pc:docMk/>
            <pc:sldMk cId="2665563913" sldId="291"/>
            <ac:picMk id="7" creationId="{09DDA97D-B875-7A0F-71A9-9BAFAA6FF8A5}"/>
          </ac:picMkLst>
        </pc:picChg>
        <pc:picChg chg="add mod modCrop">
          <ac:chgData name="Info" userId="b53cefda-c639-43ba-93c8-b7efce998d90" providerId="ADAL" clId="{A11A2B2C-6EEF-4F53-8A9A-BAC06A7D53C5}" dt="2026-06-11T16:44:44.349" v="6114" actId="1076"/>
          <ac:picMkLst>
            <pc:docMk/>
            <pc:sldMk cId="2665563913" sldId="291"/>
            <ac:picMk id="9" creationId="{6102913A-B049-762B-1ABA-743AB0D72256}"/>
          </ac:picMkLst>
        </pc:picChg>
        <pc:picChg chg="add mod ord modCrop">
          <ac:chgData name="Info" userId="b53cefda-c639-43ba-93c8-b7efce998d90" providerId="ADAL" clId="{A11A2B2C-6EEF-4F53-8A9A-BAC06A7D53C5}" dt="2026-06-11T16:44:40.059" v="6113" actId="14100"/>
          <ac:picMkLst>
            <pc:docMk/>
            <pc:sldMk cId="2665563913" sldId="291"/>
            <ac:picMk id="11" creationId="{58C3243E-41D6-212A-979C-4555D12D1044}"/>
          </ac:picMkLst>
        </pc:picChg>
        <pc:picChg chg="del mod">
          <ac:chgData name="Info" userId="b53cefda-c639-43ba-93c8-b7efce998d90" providerId="ADAL" clId="{A11A2B2C-6EEF-4F53-8A9A-BAC06A7D53C5}" dt="2026-06-11T16:43:46.622" v="6101" actId="478"/>
          <ac:picMkLst>
            <pc:docMk/>
            <pc:sldMk cId="2665563913" sldId="291"/>
            <ac:picMk id="13" creationId="{09C98ABC-EE92-EACB-1D68-312491CF0EDF}"/>
          </ac:picMkLst>
        </pc:picChg>
        <pc:picChg chg="del mod">
          <ac:chgData name="Info" userId="b53cefda-c639-43ba-93c8-b7efce998d90" providerId="ADAL" clId="{A11A2B2C-6EEF-4F53-8A9A-BAC06A7D53C5}" dt="2026-06-11T16:43:51.576" v="6103" actId="478"/>
          <ac:picMkLst>
            <pc:docMk/>
            <pc:sldMk cId="2665563913" sldId="291"/>
            <ac:picMk id="15" creationId="{B7DF7170-5CAD-1D66-97BB-967058B9A74E}"/>
          </ac:picMkLst>
        </pc:picChg>
      </pc:sldChg>
      <pc:sldChg chg="addSp delSp modSp add mod ord">
        <pc:chgData name="Info" userId="b53cefda-c639-43ba-93c8-b7efce998d90" providerId="ADAL" clId="{A11A2B2C-6EEF-4F53-8A9A-BAC06A7D53C5}" dt="2026-06-11T17:28:58.400" v="6793" actId="207"/>
        <pc:sldMkLst>
          <pc:docMk/>
          <pc:sldMk cId="2121264541" sldId="292"/>
        </pc:sldMkLst>
        <pc:spChg chg="mod">
          <ac:chgData name="Info" userId="b53cefda-c639-43ba-93c8-b7efce998d90" providerId="ADAL" clId="{A11A2B2C-6EEF-4F53-8A9A-BAC06A7D53C5}" dt="2026-06-11T17:28:58.400" v="6793" actId="207"/>
          <ac:spMkLst>
            <pc:docMk/>
            <pc:sldMk cId="2121264541" sldId="292"/>
            <ac:spMk id="4" creationId="{0428BAAB-8C99-19D4-C8D3-AA8A8FD45275}"/>
          </ac:spMkLst>
        </pc:spChg>
        <pc:spChg chg="mod">
          <ac:chgData name="Info" userId="b53cefda-c639-43ba-93c8-b7efce998d90" providerId="ADAL" clId="{A11A2B2C-6EEF-4F53-8A9A-BAC06A7D53C5}" dt="2026-06-03T11:17:06.771" v="1546" actId="20577"/>
          <ac:spMkLst>
            <pc:docMk/>
            <pc:sldMk cId="2121264541" sldId="292"/>
            <ac:spMk id="5" creationId="{8E2B379C-655D-4A4E-6096-FCA118F6E836}"/>
          </ac:spMkLst>
        </pc:spChg>
        <pc:picChg chg="add mod">
          <ac:chgData name="Info" userId="b53cefda-c639-43ba-93c8-b7efce998d90" providerId="ADAL" clId="{A11A2B2C-6EEF-4F53-8A9A-BAC06A7D53C5}" dt="2026-06-03T11:06:48.759" v="737" actId="1037"/>
          <ac:picMkLst>
            <pc:docMk/>
            <pc:sldMk cId="2121264541" sldId="292"/>
            <ac:picMk id="8" creationId="{EC6406B3-513E-E98B-62BC-A5E862E9D743}"/>
          </ac:picMkLst>
        </pc:picChg>
        <pc:picChg chg="add mod">
          <ac:chgData name="Info" userId="b53cefda-c639-43ba-93c8-b7efce998d90" providerId="ADAL" clId="{A11A2B2C-6EEF-4F53-8A9A-BAC06A7D53C5}" dt="2026-06-03T11:06:47.004" v="735" actId="1038"/>
          <ac:picMkLst>
            <pc:docMk/>
            <pc:sldMk cId="2121264541" sldId="292"/>
            <ac:picMk id="9" creationId="{C1C36B45-A065-A454-345E-B66AE47EE6C6}"/>
          </ac:picMkLst>
        </pc:picChg>
        <pc:picChg chg="add mod">
          <ac:chgData name="Info" userId="b53cefda-c639-43ba-93c8-b7efce998d90" providerId="ADAL" clId="{A11A2B2C-6EEF-4F53-8A9A-BAC06A7D53C5}" dt="2026-06-03T11:06:45.479" v="734" actId="1038"/>
          <ac:picMkLst>
            <pc:docMk/>
            <pc:sldMk cId="2121264541" sldId="292"/>
            <ac:picMk id="10" creationId="{23218182-8DFC-A64B-D34B-33BD3B7B3DA6}"/>
          </ac:picMkLst>
        </pc:picChg>
      </pc:sldChg>
      <pc:sldChg chg="addSp delSp modSp add mod ord">
        <pc:chgData name="Info" userId="b53cefda-c639-43ba-93c8-b7efce998d90" providerId="ADAL" clId="{A11A2B2C-6EEF-4F53-8A9A-BAC06A7D53C5}" dt="2026-06-11T17:28:52.031" v="6792" actId="207"/>
        <pc:sldMkLst>
          <pc:docMk/>
          <pc:sldMk cId="4051846654" sldId="293"/>
        </pc:sldMkLst>
        <pc:spChg chg="mod">
          <ac:chgData name="Info" userId="b53cefda-c639-43ba-93c8-b7efce998d90" providerId="ADAL" clId="{A11A2B2C-6EEF-4F53-8A9A-BAC06A7D53C5}" dt="2026-06-11T17:28:52.031" v="6792" actId="207"/>
          <ac:spMkLst>
            <pc:docMk/>
            <pc:sldMk cId="4051846654" sldId="293"/>
            <ac:spMk id="4" creationId="{AD1FB367-A9FB-D058-D0DB-DAE22FC42014}"/>
          </ac:spMkLst>
        </pc:spChg>
        <pc:spChg chg="mod">
          <ac:chgData name="Info" userId="b53cefda-c639-43ba-93c8-b7efce998d90" providerId="ADAL" clId="{A11A2B2C-6EEF-4F53-8A9A-BAC06A7D53C5}" dt="2026-06-08T16:45:36.521" v="4077" actId="20577"/>
          <ac:spMkLst>
            <pc:docMk/>
            <pc:sldMk cId="4051846654" sldId="293"/>
            <ac:spMk id="5" creationId="{720DC56B-038E-19EA-7DB4-783ED48F151C}"/>
          </ac:spMkLst>
        </pc:spChg>
        <pc:spChg chg="add del mod">
          <ac:chgData name="Info" userId="b53cefda-c639-43ba-93c8-b7efce998d90" providerId="ADAL" clId="{A11A2B2C-6EEF-4F53-8A9A-BAC06A7D53C5}" dt="2026-06-11T14:25:18.731" v="5969" actId="478"/>
          <ac:spMkLst>
            <pc:docMk/>
            <pc:sldMk cId="4051846654" sldId="293"/>
            <ac:spMk id="6" creationId="{1DB0C753-9278-993C-B212-2CBF97300E97}"/>
          </ac:spMkLst>
        </pc:spChg>
        <pc:picChg chg="add mod ord">
          <ac:chgData name="Info" userId="b53cefda-c639-43ba-93c8-b7efce998d90" providerId="ADAL" clId="{A11A2B2C-6EEF-4F53-8A9A-BAC06A7D53C5}" dt="2026-06-11T14:25:12.873" v="5967" actId="171"/>
          <ac:picMkLst>
            <pc:docMk/>
            <pc:sldMk cId="4051846654" sldId="293"/>
            <ac:picMk id="2" creationId="{86DE7C88-4A7A-1417-CF0F-902FA66D5283}"/>
          </ac:picMkLst>
        </pc:picChg>
        <pc:picChg chg="add mod ord">
          <ac:chgData name="Info" userId="b53cefda-c639-43ba-93c8-b7efce998d90" providerId="ADAL" clId="{A11A2B2C-6EEF-4F53-8A9A-BAC06A7D53C5}" dt="2026-06-11T16:27:47.734" v="5976" actId="171"/>
          <ac:picMkLst>
            <pc:docMk/>
            <pc:sldMk cId="4051846654" sldId="293"/>
            <ac:picMk id="8" creationId="{EBC63186-550D-2077-A940-BEAE83FAFC0D}"/>
          </ac:picMkLst>
        </pc:picChg>
        <pc:picChg chg="del mod">
          <ac:chgData name="Info" userId="b53cefda-c639-43ba-93c8-b7efce998d90" providerId="ADAL" clId="{A11A2B2C-6EEF-4F53-8A9A-BAC06A7D53C5}" dt="2026-06-11T14:25:14.332" v="5968" actId="478"/>
          <ac:picMkLst>
            <pc:docMk/>
            <pc:sldMk cId="4051846654" sldId="293"/>
            <ac:picMk id="13" creationId="{ED28C7D5-E9E3-A40B-B326-2BC2356F4C4E}"/>
          </ac:picMkLst>
        </pc:picChg>
        <pc:picChg chg="del mod">
          <ac:chgData name="Info" userId="b53cefda-c639-43ba-93c8-b7efce998d90" providerId="ADAL" clId="{A11A2B2C-6EEF-4F53-8A9A-BAC06A7D53C5}" dt="2026-06-11T16:27:49.071" v="5977" actId="478"/>
          <ac:picMkLst>
            <pc:docMk/>
            <pc:sldMk cId="4051846654" sldId="293"/>
            <ac:picMk id="15" creationId="{5AD79E6C-8A98-4A22-FE9B-F4602E424331}"/>
          </ac:picMkLst>
        </pc:picChg>
      </pc:sldChg>
      <pc:sldChg chg="addSp delSp modSp add mod ord">
        <pc:chgData name="Info" userId="b53cefda-c639-43ba-93c8-b7efce998d90" providerId="ADAL" clId="{A11A2B2C-6EEF-4F53-8A9A-BAC06A7D53C5}" dt="2026-06-11T17:28:42.555" v="6790" actId="207"/>
        <pc:sldMkLst>
          <pc:docMk/>
          <pc:sldMk cId="3412214463" sldId="294"/>
        </pc:sldMkLst>
        <pc:spChg chg="mod">
          <ac:chgData name="Info" userId="b53cefda-c639-43ba-93c8-b7efce998d90" providerId="ADAL" clId="{A11A2B2C-6EEF-4F53-8A9A-BAC06A7D53C5}" dt="2026-06-11T17:28:42.555" v="6790" actId="207"/>
          <ac:spMkLst>
            <pc:docMk/>
            <pc:sldMk cId="3412214463" sldId="294"/>
            <ac:spMk id="4" creationId="{E97C35F6-E293-B036-8F60-FE74C69939A4}"/>
          </ac:spMkLst>
        </pc:spChg>
        <pc:spChg chg="mod">
          <ac:chgData name="Info" userId="b53cefda-c639-43ba-93c8-b7efce998d90" providerId="ADAL" clId="{A11A2B2C-6EEF-4F53-8A9A-BAC06A7D53C5}" dt="2026-06-11T14:21:36.150" v="5945" actId="404"/>
          <ac:spMkLst>
            <pc:docMk/>
            <pc:sldMk cId="3412214463" sldId="294"/>
            <ac:spMk id="5" creationId="{2B287351-7E2E-49E6-4051-279461DCFBAB}"/>
          </ac:spMkLst>
        </pc:spChg>
        <pc:picChg chg="add mod ord modCrop">
          <ac:chgData name="Info" userId="b53cefda-c639-43ba-93c8-b7efce998d90" providerId="ADAL" clId="{A11A2B2C-6EEF-4F53-8A9A-BAC06A7D53C5}" dt="2026-06-03T11:47:46.295" v="2087" actId="1035"/>
          <ac:picMkLst>
            <pc:docMk/>
            <pc:sldMk cId="3412214463" sldId="294"/>
            <ac:picMk id="3" creationId="{2688D282-D6B3-F511-3917-D761E404D508}"/>
          </ac:picMkLst>
        </pc:picChg>
        <pc:picChg chg="add mod ord modCrop">
          <ac:chgData name="Info" userId="b53cefda-c639-43ba-93c8-b7efce998d90" providerId="ADAL" clId="{A11A2B2C-6EEF-4F53-8A9A-BAC06A7D53C5}" dt="2026-06-03T11:47:49.206" v="2090" actId="1036"/>
          <ac:picMkLst>
            <pc:docMk/>
            <pc:sldMk cId="3412214463" sldId="294"/>
            <ac:picMk id="9" creationId="{B812773C-A51F-D42A-7318-12D5E19B3C45}"/>
          </ac:picMkLst>
        </pc:picChg>
        <pc:picChg chg="add mod modCrop">
          <ac:chgData name="Info" userId="b53cefda-c639-43ba-93c8-b7efce998d90" providerId="ADAL" clId="{A11A2B2C-6EEF-4F53-8A9A-BAC06A7D53C5}" dt="2026-06-03T11:47:39.661" v="2079" actId="1076"/>
          <ac:picMkLst>
            <pc:docMk/>
            <pc:sldMk cId="3412214463" sldId="294"/>
            <ac:picMk id="11" creationId="{0184F0C2-2501-68D4-AC20-51E73C0C290E}"/>
          </ac:picMkLst>
        </pc:picChg>
      </pc:sldChg>
      <pc:sldChg chg="addSp delSp modSp add mod ord">
        <pc:chgData name="Info" userId="b53cefda-c639-43ba-93c8-b7efce998d90" providerId="ADAL" clId="{A11A2B2C-6EEF-4F53-8A9A-BAC06A7D53C5}" dt="2026-06-11T17:28:30.888" v="6788" actId="207"/>
        <pc:sldMkLst>
          <pc:docMk/>
          <pc:sldMk cId="3255273614" sldId="295"/>
        </pc:sldMkLst>
        <pc:spChg chg="add mod">
          <ac:chgData name="Info" userId="b53cefda-c639-43ba-93c8-b7efce998d90" providerId="ADAL" clId="{A11A2B2C-6EEF-4F53-8A9A-BAC06A7D53C5}" dt="2026-06-11T14:20:07.080" v="5934" actId="2711"/>
          <ac:spMkLst>
            <pc:docMk/>
            <pc:sldMk cId="3255273614" sldId="295"/>
            <ac:spMk id="3" creationId="{25B1C3B6-75F5-7971-240D-A98FDF0F1E11}"/>
          </ac:spMkLst>
        </pc:spChg>
        <pc:spChg chg="mod">
          <ac:chgData name="Info" userId="b53cefda-c639-43ba-93c8-b7efce998d90" providerId="ADAL" clId="{A11A2B2C-6EEF-4F53-8A9A-BAC06A7D53C5}" dt="2026-06-11T17:28:30.888" v="6788" actId="207"/>
          <ac:spMkLst>
            <pc:docMk/>
            <pc:sldMk cId="3255273614" sldId="295"/>
            <ac:spMk id="4" creationId="{7CFF3AFD-18A3-6873-0959-1A5ABB60320D}"/>
          </ac:spMkLst>
        </pc:spChg>
        <pc:spChg chg="mod">
          <ac:chgData name="Info" userId="b53cefda-c639-43ba-93c8-b7efce998d90" providerId="ADAL" clId="{A11A2B2C-6EEF-4F53-8A9A-BAC06A7D53C5}" dt="2026-06-08T16:57:44.623" v="4233" actId="20577"/>
          <ac:spMkLst>
            <pc:docMk/>
            <pc:sldMk cId="3255273614" sldId="295"/>
            <ac:spMk id="5" creationId="{7205AEA9-EAAD-7ECD-D228-2949D5CC1F3A}"/>
          </ac:spMkLst>
        </pc:spChg>
        <pc:picChg chg="add mod">
          <ac:chgData name="Info" userId="b53cefda-c639-43ba-93c8-b7efce998d90" providerId="ADAL" clId="{A11A2B2C-6EEF-4F53-8A9A-BAC06A7D53C5}" dt="2026-06-03T11:59:16.809" v="2468"/>
          <ac:picMkLst>
            <pc:docMk/>
            <pc:sldMk cId="3255273614" sldId="295"/>
            <ac:picMk id="6" creationId="{22DC637C-69AD-9A0C-E3EE-BF27EA9C230A}"/>
          </ac:picMkLst>
        </pc:picChg>
        <pc:picChg chg="add del mod modCrop">
          <ac:chgData name="Info" userId="b53cefda-c639-43ba-93c8-b7efce998d90" providerId="ADAL" clId="{A11A2B2C-6EEF-4F53-8A9A-BAC06A7D53C5}" dt="2026-06-08T16:57:23.819" v="4226" actId="1076"/>
          <ac:picMkLst>
            <pc:docMk/>
            <pc:sldMk cId="3255273614" sldId="295"/>
            <ac:picMk id="7" creationId="{7BE71EAC-175C-F679-0B7B-B951096A0A73}"/>
          </ac:picMkLst>
        </pc:picChg>
        <pc:picChg chg="add mod ord modCrop">
          <ac:chgData name="Info" userId="b53cefda-c639-43ba-93c8-b7efce998d90" providerId="ADAL" clId="{A11A2B2C-6EEF-4F53-8A9A-BAC06A7D53C5}" dt="2026-06-08T16:56:55.498" v="4220" actId="1076"/>
          <ac:picMkLst>
            <pc:docMk/>
            <pc:sldMk cId="3255273614" sldId="295"/>
            <ac:picMk id="9" creationId="{2C37AEC4-AB4F-5F85-180A-BAA7B0238FBB}"/>
          </ac:picMkLst>
        </pc:picChg>
        <pc:picChg chg="add mod ord modCrop">
          <ac:chgData name="Info" userId="b53cefda-c639-43ba-93c8-b7efce998d90" providerId="ADAL" clId="{A11A2B2C-6EEF-4F53-8A9A-BAC06A7D53C5}" dt="2026-06-08T16:57:11.923" v="4224" actId="1076"/>
          <ac:picMkLst>
            <pc:docMk/>
            <pc:sldMk cId="3255273614" sldId="295"/>
            <ac:picMk id="11" creationId="{4D9A8929-E089-1C1F-8A94-B554331A4EDA}"/>
          </ac:picMkLst>
        </pc:picChg>
        <pc:picChg chg="add del">
          <ac:chgData name="Info" userId="b53cefda-c639-43ba-93c8-b7efce998d90" providerId="ADAL" clId="{A11A2B2C-6EEF-4F53-8A9A-BAC06A7D53C5}" dt="2026-06-08T16:57:42.794" v="4232" actId="478"/>
          <ac:picMkLst>
            <pc:docMk/>
            <pc:sldMk cId="3255273614" sldId="295"/>
            <ac:picMk id="16" creationId="{FAB7F5BD-B40C-D2C5-99B7-B049C44E7975}"/>
          </ac:picMkLst>
        </pc:picChg>
      </pc:sldChg>
      <pc:sldChg chg="addSp delSp modSp add mod">
        <pc:chgData name="Info" userId="b53cefda-c639-43ba-93c8-b7efce998d90" providerId="ADAL" clId="{A11A2B2C-6EEF-4F53-8A9A-BAC06A7D53C5}" dt="2026-06-11T17:30:43.269" v="6807" actId="403"/>
        <pc:sldMkLst>
          <pc:docMk/>
          <pc:sldMk cId="3595791389" sldId="296"/>
        </pc:sldMkLst>
        <pc:spChg chg="mod">
          <ac:chgData name="Info" userId="b53cefda-c639-43ba-93c8-b7efce998d90" providerId="ADAL" clId="{A11A2B2C-6EEF-4F53-8A9A-BAC06A7D53C5}" dt="2026-06-11T17:30:16.672" v="6804" actId="207"/>
          <ac:spMkLst>
            <pc:docMk/>
            <pc:sldMk cId="3595791389" sldId="296"/>
            <ac:spMk id="4" creationId="{1E1CEDFC-B860-DE26-3751-5B6AAC593407}"/>
          </ac:spMkLst>
        </pc:spChg>
        <pc:spChg chg="mod">
          <ac:chgData name="Info" userId="b53cefda-c639-43ba-93c8-b7efce998d90" providerId="ADAL" clId="{A11A2B2C-6EEF-4F53-8A9A-BAC06A7D53C5}" dt="2026-06-11T17:30:43.269" v="6807" actId="403"/>
          <ac:spMkLst>
            <pc:docMk/>
            <pc:sldMk cId="3595791389" sldId="296"/>
            <ac:spMk id="5" creationId="{0A00D796-896A-C08C-BC04-EAF26211B197}"/>
          </ac:spMkLst>
        </pc:spChg>
        <pc:picChg chg="add mod ord">
          <ac:chgData name="Info" userId="b53cefda-c639-43ba-93c8-b7efce998d90" providerId="ADAL" clId="{A11A2B2C-6EEF-4F53-8A9A-BAC06A7D53C5}" dt="2026-06-11T17:14:10.802" v="6422" actId="171"/>
          <ac:picMkLst>
            <pc:docMk/>
            <pc:sldMk cId="3595791389" sldId="296"/>
            <ac:picMk id="3" creationId="{30BB9461-4B9D-40D7-D8CD-A5D6FD564839}"/>
          </ac:picMkLst>
        </pc:picChg>
        <pc:picChg chg="add del mod ord">
          <ac:chgData name="Info" userId="b53cefda-c639-43ba-93c8-b7efce998d90" providerId="ADAL" clId="{A11A2B2C-6EEF-4F53-8A9A-BAC06A7D53C5}" dt="2026-06-11T17:13:48.256" v="6385" actId="478"/>
          <ac:picMkLst>
            <pc:docMk/>
            <pc:sldMk cId="3595791389" sldId="296"/>
            <ac:picMk id="6" creationId="{7E69B3A5-A564-89B6-A34E-0F6E7252C38A}"/>
          </ac:picMkLst>
        </pc:picChg>
        <pc:picChg chg="add del mod ord">
          <ac:chgData name="Info" userId="b53cefda-c639-43ba-93c8-b7efce998d90" providerId="ADAL" clId="{A11A2B2C-6EEF-4F53-8A9A-BAC06A7D53C5}" dt="2026-06-11T17:14:13.227" v="6423" actId="478"/>
          <ac:picMkLst>
            <pc:docMk/>
            <pc:sldMk cId="3595791389" sldId="296"/>
            <ac:picMk id="8" creationId="{E4C3B717-A308-B9AF-B633-34A2ED08D994}"/>
          </ac:picMkLst>
        </pc:picChg>
        <pc:picChg chg="add mod ord">
          <ac:chgData name="Info" userId="b53cefda-c639-43ba-93c8-b7efce998d90" providerId="ADAL" clId="{A11A2B2C-6EEF-4F53-8A9A-BAC06A7D53C5}" dt="2026-06-11T17:13:59.363" v="6392" actId="1035"/>
          <ac:picMkLst>
            <pc:docMk/>
            <pc:sldMk cId="3595791389" sldId="296"/>
            <ac:picMk id="9" creationId="{EFA61908-CCF2-C727-790E-940FB19C0EF1}"/>
          </ac:picMkLst>
        </pc:picChg>
        <pc:picChg chg="add mod ord">
          <ac:chgData name="Info" userId="b53cefda-c639-43ba-93c8-b7efce998d90" providerId="ADAL" clId="{A11A2B2C-6EEF-4F53-8A9A-BAC06A7D53C5}" dt="2026-06-11T17:13:29.691" v="6375" actId="171"/>
          <ac:picMkLst>
            <pc:docMk/>
            <pc:sldMk cId="3595791389" sldId="296"/>
            <ac:picMk id="11" creationId="{72000F38-5E73-3AC5-8ABA-F953CB3377C5}"/>
          </ac:picMkLst>
        </pc:picChg>
        <pc:picChg chg="add del mod">
          <ac:chgData name="Info" userId="b53cefda-c639-43ba-93c8-b7efce998d90" providerId="ADAL" clId="{A11A2B2C-6EEF-4F53-8A9A-BAC06A7D53C5}" dt="2026-06-11T17:13:30.816" v="6376" actId="478"/>
          <ac:picMkLst>
            <pc:docMk/>
            <pc:sldMk cId="3595791389" sldId="296"/>
            <ac:picMk id="12" creationId="{97B3FC35-E8B4-15EA-D9F1-A06F7CC29DBB}"/>
          </ac:picMkLst>
        </pc:picChg>
      </pc:sldChg>
      <pc:sldChg chg="modSp add mod">
        <pc:chgData name="Info" userId="b53cefda-c639-43ba-93c8-b7efce998d90" providerId="ADAL" clId="{A11A2B2C-6EEF-4F53-8A9A-BAC06A7D53C5}" dt="2026-06-11T17:31:21.233" v="6820" actId="1037"/>
        <pc:sldMkLst>
          <pc:docMk/>
          <pc:sldMk cId="2572339482" sldId="297"/>
        </pc:sldMkLst>
        <pc:spChg chg="mod">
          <ac:chgData name="Info" userId="b53cefda-c639-43ba-93c8-b7efce998d90" providerId="ADAL" clId="{A11A2B2C-6EEF-4F53-8A9A-BAC06A7D53C5}" dt="2026-06-11T17:30:29.889" v="6805" actId="207"/>
          <ac:spMkLst>
            <pc:docMk/>
            <pc:sldMk cId="2572339482" sldId="297"/>
            <ac:spMk id="4" creationId="{D6EB2952-A8C1-F2BC-6367-0D9308BC884C}"/>
          </ac:spMkLst>
        </pc:spChg>
        <pc:spChg chg="mod">
          <ac:chgData name="Info" userId="b53cefda-c639-43ba-93c8-b7efce998d90" providerId="ADAL" clId="{A11A2B2C-6EEF-4F53-8A9A-BAC06A7D53C5}" dt="2026-06-11T17:31:21.233" v="6820" actId="1037"/>
          <ac:spMkLst>
            <pc:docMk/>
            <pc:sldMk cId="2572339482" sldId="297"/>
            <ac:spMk id="5" creationId="{52430F1E-A913-D455-373D-D063C335A1CC}"/>
          </ac:spMkLst>
        </pc:spChg>
      </pc:sldChg>
      <pc:sldChg chg="addSp delSp modSp add mod ord">
        <pc:chgData name="Info" userId="b53cefda-c639-43ba-93c8-b7efce998d90" providerId="ADAL" clId="{A11A2B2C-6EEF-4F53-8A9A-BAC06A7D53C5}" dt="2026-06-11T17:29:06.053" v="6794" actId="207"/>
        <pc:sldMkLst>
          <pc:docMk/>
          <pc:sldMk cId="717919035" sldId="298"/>
        </pc:sldMkLst>
        <pc:spChg chg="mod">
          <ac:chgData name="Info" userId="b53cefda-c639-43ba-93c8-b7efce998d90" providerId="ADAL" clId="{A11A2B2C-6EEF-4F53-8A9A-BAC06A7D53C5}" dt="2026-06-11T17:29:06.053" v="6794" actId="207"/>
          <ac:spMkLst>
            <pc:docMk/>
            <pc:sldMk cId="717919035" sldId="298"/>
            <ac:spMk id="4" creationId="{8FE7B519-5C82-8564-8FDA-013A190D3058}"/>
          </ac:spMkLst>
        </pc:spChg>
        <pc:spChg chg="mod">
          <ac:chgData name="Info" userId="b53cefda-c639-43ba-93c8-b7efce998d90" providerId="ADAL" clId="{A11A2B2C-6EEF-4F53-8A9A-BAC06A7D53C5}" dt="2026-06-07T16:34:45.818" v="3304" actId="20577"/>
          <ac:spMkLst>
            <pc:docMk/>
            <pc:sldMk cId="717919035" sldId="298"/>
            <ac:spMk id="5" creationId="{ED94F8C0-BE1B-1F4F-7EF5-D56EA101FEF1}"/>
          </ac:spMkLst>
        </pc:spChg>
        <pc:picChg chg="add mod ord">
          <ac:chgData name="Info" userId="b53cefda-c639-43ba-93c8-b7efce998d90" providerId="ADAL" clId="{A11A2B2C-6EEF-4F53-8A9A-BAC06A7D53C5}" dt="2026-06-08T18:00:39.092" v="5384" actId="171"/>
          <ac:picMkLst>
            <pc:docMk/>
            <pc:sldMk cId="717919035" sldId="298"/>
            <ac:picMk id="3" creationId="{60BD75CD-D73A-52B6-1C5C-EA720BB560C2}"/>
          </ac:picMkLst>
        </pc:picChg>
        <pc:picChg chg="add mod ord modCrop">
          <ac:chgData name="Info" userId="b53cefda-c639-43ba-93c8-b7efce998d90" providerId="ADAL" clId="{A11A2B2C-6EEF-4F53-8A9A-BAC06A7D53C5}" dt="2026-06-08T18:01:42.861" v="5394" actId="167"/>
          <ac:picMkLst>
            <pc:docMk/>
            <pc:sldMk cId="717919035" sldId="298"/>
            <ac:picMk id="9" creationId="{E91AAD17-9908-96E1-C32E-BDD496C876E1}"/>
          </ac:picMkLst>
        </pc:picChg>
      </pc:sldChg>
      <pc:sldChg chg="addSp delSp modSp add mod ord setBg">
        <pc:chgData name="Info" userId="b53cefda-c639-43ba-93c8-b7efce998d90" providerId="ADAL" clId="{A11A2B2C-6EEF-4F53-8A9A-BAC06A7D53C5}" dt="2026-06-11T17:28:36.988" v="6789" actId="207"/>
        <pc:sldMkLst>
          <pc:docMk/>
          <pc:sldMk cId="3308590478" sldId="300"/>
        </pc:sldMkLst>
        <pc:spChg chg="mod">
          <ac:chgData name="Info" userId="b53cefda-c639-43ba-93c8-b7efce998d90" providerId="ADAL" clId="{A11A2B2C-6EEF-4F53-8A9A-BAC06A7D53C5}" dt="2026-06-11T17:28:36.988" v="6789" actId="207"/>
          <ac:spMkLst>
            <pc:docMk/>
            <pc:sldMk cId="3308590478" sldId="300"/>
            <ac:spMk id="4" creationId="{AB096642-2CF6-4848-50EF-D8DBBF3EA8D7}"/>
          </ac:spMkLst>
        </pc:spChg>
        <pc:spChg chg="mod ord">
          <ac:chgData name="Info" userId="b53cefda-c639-43ba-93c8-b7efce998d90" providerId="ADAL" clId="{A11A2B2C-6EEF-4F53-8A9A-BAC06A7D53C5}" dt="2026-06-07T17:08:16.463" v="3974" actId="20577"/>
          <ac:spMkLst>
            <pc:docMk/>
            <pc:sldMk cId="3308590478" sldId="300"/>
            <ac:spMk id="5" creationId="{FFA9EAD3-A26B-6263-121D-C1CE774ACBA2}"/>
          </ac:spMkLst>
        </pc:spChg>
        <pc:spChg chg="add">
          <ac:chgData name="Info" userId="b53cefda-c639-43ba-93c8-b7efce998d90" providerId="ADAL" clId="{A11A2B2C-6EEF-4F53-8A9A-BAC06A7D53C5}" dt="2026-06-07T17:04:47.140" v="3883" actId="26606"/>
          <ac:spMkLst>
            <pc:docMk/>
            <pc:sldMk cId="3308590478" sldId="300"/>
            <ac:spMk id="43" creationId="{00195BFA-FD31-4D6E-8E00-89ADD87C3485}"/>
          </ac:spMkLst>
        </pc:spChg>
        <pc:spChg chg="add">
          <ac:chgData name="Info" userId="b53cefda-c639-43ba-93c8-b7efce998d90" providerId="ADAL" clId="{A11A2B2C-6EEF-4F53-8A9A-BAC06A7D53C5}" dt="2026-06-07T17:04:47.140" v="3883" actId="26606"/>
          <ac:spMkLst>
            <pc:docMk/>
            <pc:sldMk cId="3308590478" sldId="300"/>
            <ac:spMk id="44" creationId="{8E8A7B43-443B-4C99-A3C6-9CE7646B84C1}"/>
          </ac:spMkLst>
        </pc:spChg>
        <pc:picChg chg="add mod ord modCrop">
          <ac:chgData name="Info" userId="b53cefda-c639-43ba-93c8-b7efce998d90" providerId="ADAL" clId="{A11A2B2C-6EEF-4F53-8A9A-BAC06A7D53C5}" dt="2026-06-07T17:04:47.140" v="3883" actId="26606"/>
          <ac:picMkLst>
            <pc:docMk/>
            <pc:sldMk cId="3308590478" sldId="300"/>
            <ac:picMk id="6" creationId="{30B94A6E-7BEA-2BB5-AEAA-8E888AF01BCC}"/>
          </ac:picMkLst>
        </pc:picChg>
        <pc:picChg chg="add mod ord modCrop">
          <ac:chgData name="Info" userId="b53cefda-c639-43ba-93c8-b7efce998d90" providerId="ADAL" clId="{A11A2B2C-6EEF-4F53-8A9A-BAC06A7D53C5}" dt="2026-06-07T17:04:47.140" v="3883" actId="26606"/>
          <ac:picMkLst>
            <pc:docMk/>
            <pc:sldMk cId="3308590478" sldId="300"/>
            <ac:picMk id="7" creationId="{4E2BB453-60E1-0FBC-44F5-2C00602C4E98}"/>
          </ac:picMkLst>
        </pc:picChg>
        <pc:picChg chg="add mod">
          <ac:chgData name="Info" userId="b53cefda-c639-43ba-93c8-b7efce998d90" providerId="ADAL" clId="{A11A2B2C-6EEF-4F53-8A9A-BAC06A7D53C5}" dt="2026-06-07T17:04:47.140" v="3883" actId="26606"/>
          <ac:picMkLst>
            <pc:docMk/>
            <pc:sldMk cId="3308590478" sldId="300"/>
            <ac:picMk id="9" creationId="{70D596E4-2B94-E418-6BF1-806A003FCAE0}"/>
          </ac:picMkLst>
        </pc:picChg>
        <pc:picChg chg="add mod modCrop">
          <ac:chgData name="Info" userId="b53cefda-c639-43ba-93c8-b7efce998d90" providerId="ADAL" clId="{A11A2B2C-6EEF-4F53-8A9A-BAC06A7D53C5}" dt="2026-06-07T17:04:47.140" v="3883" actId="26606"/>
          <ac:picMkLst>
            <pc:docMk/>
            <pc:sldMk cId="3308590478" sldId="300"/>
            <ac:picMk id="10" creationId="{AE19DD9B-5332-FC95-AEB0-72B61AA32F8B}"/>
          </ac:picMkLst>
        </pc:picChg>
        <pc:picChg chg="mod ord">
          <ac:chgData name="Info" userId="b53cefda-c639-43ba-93c8-b7efce998d90" providerId="ADAL" clId="{A11A2B2C-6EEF-4F53-8A9A-BAC06A7D53C5}" dt="2026-06-07T17:04:47.140" v="3883" actId="26606"/>
          <ac:picMkLst>
            <pc:docMk/>
            <pc:sldMk cId="3308590478" sldId="300"/>
            <ac:picMk id="16" creationId="{0CACBC9B-8F4B-00CC-0EB0-9C5EF737E1ED}"/>
          </ac:picMkLst>
        </pc:picChg>
        <pc:cxnChg chg="add">
          <ac:chgData name="Info" userId="b53cefda-c639-43ba-93c8-b7efce998d90" providerId="ADAL" clId="{A11A2B2C-6EEF-4F53-8A9A-BAC06A7D53C5}" dt="2026-06-07T17:04:47.140" v="3883" actId="26606"/>
          <ac:cxnSpMkLst>
            <pc:docMk/>
            <pc:sldMk cId="3308590478" sldId="300"/>
            <ac:cxnSpMk id="45" creationId="{7465263F-49B5-417F-9656-FB8062DB746B}"/>
          </ac:cxnSpMkLst>
        </pc:cxnChg>
      </pc:sldChg>
      <pc:sldChg chg="addSp delSp modSp add mod ord">
        <pc:chgData name="Info" userId="b53cefda-c639-43ba-93c8-b7efce998d90" providerId="ADAL" clId="{A11A2B2C-6EEF-4F53-8A9A-BAC06A7D53C5}" dt="2026-06-11T17:28:05.797" v="6783" actId="207"/>
        <pc:sldMkLst>
          <pc:docMk/>
          <pc:sldMk cId="111647372" sldId="301"/>
        </pc:sldMkLst>
        <pc:spChg chg="mod">
          <ac:chgData name="Info" userId="b53cefda-c639-43ba-93c8-b7efce998d90" providerId="ADAL" clId="{A11A2B2C-6EEF-4F53-8A9A-BAC06A7D53C5}" dt="2026-06-11T17:28:05.797" v="6783" actId="207"/>
          <ac:spMkLst>
            <pc:docMk/>
            <pc:sldMk cId="111647372" sldId="301"/>
            <ac:spMk id="4" creationId="{072EAA52-CD5C-FA8A-BF2E-7324E094ABEE}"/>
          </ac:spMkLst>
        </pc:spChg>
        <pc:spChg chg="mod">
          <ac:chgData name="Info" userId="b53cefda-c639-43ba-93c8-b7efce998d90" providerId="ADAL" clId="{A11A2B2C-6EEF-4F53-8A9A-BAC06A7D53C5}" dt="2026-06-07T17:09:12.339" v="3991" actId="255"/>
          <ac:spMkLst>
            <pc:docMk/>
            <pc:sldMk cId="111647372" sldId="301"/>
            <ac:spMk id="5" creationId="{DD22CCE1-5015-DD28-4D1F-932FAA5EF4BA}"/>
          </ac:spMkLst>
        </pc:spChg>
        <pc:picChg chg="add mod ord modCrop">
          <ac:chgData name="Info" userId="b53cefda-c639-43ba-93c8-b7efce998d90" providerId="ADAL" clId="{A11A2B2C-6EEF-4F53-8A9A-BAC06A7D53C5}" dt="2026-06-07T17:10:53.298" v="4006" actId="171"/>
          <ac:picMkLst>
            <pc:docMk/>
            <pc:sldMk cId="111647372" sldId="301"/>
            <ac:picMk id="2" creationId="{630717B0-17A4-DCC4-30EF-083B3C1DBDF7}"/>
          </ac:picMkLst>
        </pc:picChg>
        <pc:picChg chg="add mod ord modCrop">
          <ac:chgData name="Info" userId="b53cefda-c639-43ba-93c8-b7efce998d90" providerId="ADAL" clId="{A11A2B2C-6EEF-4F53-8A9A-BAC06A7D53C5}" dt="2026-06-07T17:11:33.971" v="4017" actId="171"/>
          <ac:picMkLst>
            <pc:docMk/>
            <pc:sldMk cId="111647372" sldId="301"/>
            <ac:picMk id="3" creationId="{51C82076-0BF3-3C71-1D63-A70064B3E2E7}"/>
          </ac:picMkLst>
        </pc:picChg>
        <pc:picChg chg="add mod">
          <ac:chgData name="Info" userId="b53cefda-c639-43ba-93c8-b7efce998d90" providerId="ADAL" clId="{A11A2B2C-6EEF-4F53-8A9A-BAC06A7D53C5}" dt="2026-06-07T17:12:04.857" v="4031" actId="1035"/>
          <ac:picMkLst>
            <pc:docMk/>
            <pc:sldMk cId="111647372" sldId="301"/>
            <ac:picMk id="8" creationId="{7AF981C6-43BA-9E64-0331-4EFA7EEB63F0}"/>
          </ac:picMkLst>
        </pc:picChg>
      </pc:sldChg>
      <pc:sldChg chg="addSp delSp modSp add mod ord">
        <pc:chgData name="Info" userId="b53cefda-c639-43ba-93c8-b7efce998d90" providerId="ADAL" clId="{A11A2B2C-6EEF-4F53-8A9A-BAC06A7D53C5}" dt="2026-06-11T17:28:47.393" v="6791" actId="207"/>
        <pc:sldMkLst>
          <pc:docMk/>
          <pc:sldMk cId="137444859" sldId="302"/>
        </pc:sldMkLst>
        <pc:spChg chg="mod">
          <ac:chgData name="Info" userId="b53cefda-c639-43ba-93c8-b7efce998d90" providerId="ADAL" clId="{A11A2B2C-6EEF-4F53-8A9A-BAC06A7D53C5}" dt="2026-06-11T17:28:47.393" v="6791" actId="207"/>
          <ac:spMkLst>
            <pc:docMk/>
            <pc:sldMk cId="137444859" sldId="302"/>
            <ac:spMk id="4" creationId="{7205BD11-6C2B-DFDD-FF91-13128FBCCFB4}"/>
          </ac:spMkLst>
        </pc:spChg>
        <pc:spChg chg="mod">
          <ac:chgData name="Info" userId="b53cefda-c639-43ba-93c8-b7efce998d90" providerId="ADAL" clId="{A11A2B2C-6EEF-4F53-8A9A-BAC06A7D53C5}" dt="2026-06-11T14:21:00.510" v="5941" actId="14100"/>
          <ac:spMkLst>
            <pc:docMk/>
            <pc:sldMk cId="137444859" sldId="302"/>
            <ac:spMk id="5" creationId="{D92FC60E-414F-CA77-7EC9-AD35B0E27450}"/>
          </ac:spMkLst>
        </pc:spChg>
        <pc:picChg chg="add mod ord">
          <ac:chgData name="Info" userId="b53cefda-c639-43ba-93c8-b7efce998d90" providerId="ADAL" clId="{A11A2B2C-6EEF-4F53-8A9A-BAC06A7D53C5}" dt="2026-06-08T18:06:58.135" v="5424" actId="171"/>
          <ac:picMkLst>
            <pc:docMk/>
            <pc:sldMk cId="137444859" sldId="302"/>
            <ac:picMk id="3" creationId="{3B389782-95D7-6E2C-7452-7FE09E80605E}"/>
          </ac:picMkLst>
        </pc:picChg>
        <pc:picChg chg="add mod ord modCrop">
          <ac:chgData name="Info" userId="b53cefda-c639-43ba-93c8-b7efce998d90" providerId="ADAL" clId="{A11A2B2C-6EEF-4F53-8A9A-BAC06A7D53C5}" dt="2026-06-11T14:18:45.771" v="5931" actId="171"/>
          <ac:picMkLst>
            <pc:docMk/>
            <pc:sldMk cId="137444859" sldId="302"/>
            <ac:picMk id="6" creationId="{6B0A7508-4BD0-624F-E220-A2D655090F6D}"/>
          </ac:picMkLst>
        </pc:picChg>
        <pc:picChg chg="del">
          <ac:chgData name="Info" userId="b53cefda-c639-43ba-93c8-b7efce998d90" providerId="ADAL" clId="{A11A2B2C-6EEF-4F53-8A9A-BAC06A7D53C5}" dt="2026-06-11T14:18:47.396" v="5932" actId="478"/>
          <ac:picMkLst>
            <pc:docMk/>
            <pc:sldMk cId="137444859" sldId="302"/>
            <ac:picMk id="15" creationId="{5DEFF0B8-D958-69A9-A7C2-C9F3CE9AE198}"/>
          </ac:picMkLst>
        </pc:picChg>
      </pc:sldChg>
      <pc:sldChg chg="addSp delSp modSp add mod setBg">
        <pc:chgData name="Info" userId="b53cefda-c639-43ba-93c8-b7efce998d90" providerId="ADAL" clId="{A11A2B2C-6EEF-4F53-8A9A-BAC06A7D53C5}" dt="2026-06-11T17:29:50.679" v="6799" actId="207"/>
        <pc:sldMkLst>
          <pc:docMk/>
          <pc:sldMk cId="224413960" sldId="303"/>
        </pc:sldMkLst>
        <pc:spChg chg="mod">
          <ac:chgData name="Info" userId="b53cefda-c639-43ba-93c8-b7efce998d90" providerId="ADAL" clId="{A11A2B2C-6EEF-4F53-8A9A-BAC06A7D53C5}" dt="2026-06-11T17:29:50.679" v="6799" actId="207"/>
          <ac:spMkLst>
            <pc:docMk/>
            <pc:sldMk cId="224413960" sldId="303"/>
            <ac:spMk id="4" creationId="{CC733035-A706-32E2-156F-B646ACA8BD72}"/>
          </ac:spMkLst>
        </pc:spChg>
        <pc:spChg chg="mod ord">
          <ac:chgData name="Info" userId="b53cefda-c639-43ba-93c8-b7efce998d90" providerId="ADAL" clId="{A11A2B2C-6EEF-4F53-8A9A-BAC06A7D53C5}" dt="2026-06-08T17:30:58.151" v="4788" actId="6549"/>
          <ac:spMkLst>
            <pc:docMk/>
            <pc:sldMk cId="224413960" sldId="303"/>
            <ac:spMk id="5" creationId="{1310B3EE-95B4-D908-1852-2A87AF66E856}"/>
          </ac:spMkLst>
        </pc:spChg>
        <pc:spChg chg="add">
          <ac:chgData name="Info" userId="b53cefda-c639-43ba-93c8-b7efce998d90" providerId="ADAL" clId="{A11A2B2C-6EEF-4F53-8A9A-BAC06A7D53C5}" dt="2026-06-08T17:25:20.814" v="4422" actId="26606"/>
          <ac:spMkLst>
            <pc:docMk/>
            <pc:sldMk cId="224413960" sldId="303"/>
            <ac:spMk id="21" creationId="{00195BFA-FD31-4D6E-8E00-89ADD87C3485}"/>
          </ac:spMkLst>
        </pc:spChg>
        <pc:spChg chg="add">
          <ac:chgData name="Info" userId="b53cefda-c639-43ba-93c8-b7efce998d90" providerId="ADAL" clId="{A11A2B2C-6EEF-4F53-8A9A-BAC06A7D53C5}" dt="2026-06-08T17:25:20.814" v="4422" actId="26606"/>
          <ac:spMkLst>
            <pc:docMk/>
            <pc:sldMk cId="224413960" sldId="303"/>
            <ac:spMk id="23" creationId="{8E8A7B43-443B-4C99-A3C6-9CE7646B84C1}"/>
          </ac:spMkLst>
        </pc:spChg>
        <pc:picChg chg="add mod ord">
          <ac:chgData name="Info" userId="b53cefda-c639-43ba-93c8-b7efce998d90" providerId="ADAL" clId="{A11A2B2C-6EEF-4F53-8A9A-BAC06A7D53C5}" dt="2026-06-08T17:25:20.814" v="4422" actId="26606"/>
          <ac:picMkLst>
            <pc:docMk/>
            <pc:sldMk cId="224413960" sldId="303"/>
            <ac:picMk id="3" creationId="{9FA721E0-D836-3588-4AF7-6AEB3D41D11B}"/>
          </ac:picMkLst>
        </pc:picChg>
        <pc:picChg chg="add mod ord">
          <ac:chgData name="Info" userId="b53cefda-c639-43ba-93c8-b7efce998d90" providerId="ADAL" clId="{A11A2B2C-6EEF-4F53-8A9A-BAC06A7D53C5}" dt="2026-06-08T17:25:20.814" v="4422" actId="26606"/>
          <ac:picMkLst>
            <pc:docMk/>
            <pc:sldMk cId="224413960" sldId="303"/>
            <ac:picMk id="9" creationId="{C14CB8FD-C3C4-475F-4971-43452B7F9BAA}"/>
          </ac:picMkLst>
        </pc:picChg>
        <pc:picChg chg="add mod">
          <ac:chgData name="Info" userId="b53cefda-c639-43ba-93c8-b7efce998d90" providerId="ADAL" clId="{A11A2B2C-6EEF-4F53-8A9A-BAC06A7D53C5}" dt="2026-06-08T17:25:20.814" v="4422" actId="26606"/>
          <ac:picMkLst>
            <pc:docMk/>
            <pc:sldMk cId="224413960" sldId="303"/>
            <ac:picMk id="11" creationId="{E51D35F5-96B5-86F8-C625-D8CBDF455B5A}"/>
          </ac:picMkLst>
        </pc:picChg>
        <pc:picChg chg="add mod">
          <ac:chgData name="Info" userId="b53cefda-c639-43ba-93c8-b7efce998d90" providerId="ADAL" clId="{A11A2B2C-6EEF-4F53-8A9A-BAC06A7D53C5}" dt="2026-06-08T17:25:20.814" v="4422" actId="26606"/>
          <ac:picMkLst>
            <pc:docMk/>
            <pc:sldMk cId="224413960" sldId="303"/>
            <ac:picMk id="14" creationId="{6318945D-4625-04D1-DA76-08CA08BE000D}"/>
          </ac:picMkLst>
        </pc:picChg>
        <pc:picChg chg="mod ord">
          <ac:chgData name="Info" userId="b53cefda-c639-43ba-93c8-b7efce998d90" providerId="ADAL" clId="{A11A2B2C-6EEF-4F53-8A9A-BAC06A7D53C5}" dt="2026-06-08T17:25:20.814" v="4422" actId="26606"/>
          <ac:picMkLst>
            <pc:docMk/>
            <pc:sldMk cId="224413960" sldId="303"/>
            <ac:picMk id="16" creationId="{B6AC95FC-2665-CFEE-6F7D-5209FFA3C053}"/>
          </ac:picMkLst>
        </pc:picChg>
        <pc:cxnChg chg="add">
          <ac:chgData name="Info" userId="b53cefda-c639-43ba-93c8-b7efce998d90" providerId="ADAL" clId="{A11A2B2C-6EEF-4F53-8A9A-BAC06A7D53C5}" dt="2026-06-08T17:25:20.814" v="4422" actId="26606"/>
          <ac:cxnSpMkLst>
            <pc:docMk/>
            <pc:sldMk cId="224413960" sldId="303"/>
            <ac:cxnSpMk id="25" creationId="{7465263F-49B5-417F-9656-FB8062DB746B}"/>
          </ac:cxnSpMkLst>
        </pc:cxnChg>
      </pc:sldChg>
      <pc:sldChg chg="addSp delSp modSp add mod ord">
        <pc:chgData name="Info" userId="b53cefda-c639-43ba-93c8-b7efce998d90" providerId="ADAL" clId="{A11A2B2C-6EEF-4F53-8A9A-BAC06A7D53C5}" dt="2026-06-11T17:28:16.878" v="6785" actId="207"/>
        <pc:sldMkLst>
          <pc:docMk/>
          <pc:sldMk cId="1820543143" sldId="304"/>
        </pc:sldMkLst>
        <pc:spChg chg="mod">
          <ac:chgData name="Info" userId="b53cefda-c639-43ba-93c8-b7efce998d90" providerId="ADAL" clId="{A11A2B2C-6EEF-4F53-8A9A-BAC06A7D53C5}" dt="2026-06-11T17:28:16.878" v="6785" actId="207"/>
          <ac:spMkLst>
            <pc:docMk/>
            <pc:sldMk cId="1820543143" sldId="304"/>
            <ac:spMk id="4" creationId="{334C2AE9-8FC8-206F-16DD-435E5755E778}"/>
          </ac:spMkLst>
        </pc:spChg>
        <pc:spChg chg="mod">
          <ac:chgData name="Info" userId="b53cefda-c639-43ba-93c8-b7efce998d90" providerId="ADAL" clId="{A11A2B2C-6EEF-4F53-8A9A-BAC06A7D53C5}" dt="2026-06-08T18:09:57.547" v="5454" actId="113"/>
          <ac:spMkLst>
            <pc:docMk/>
            <pc:sldMk cId="1820543143" sldId="304"/>
            <ac:spMk id="5" creationId="{4E4CA210-2B2B-366B-89C2-5C76AA83D286}"/>
          </ac:spMkLst>
        </pc:spChg>
        <pc:picChg chg="add mod ord">
          <ac:chgData name="Info" userId="b53cefda-c639-43ba-93c8-b7efce998d90" providerId="ADAL" clId="{A11A2B2C-6EEF-4F53-8A9A-BAC06A7D53C5}" dt="2026-06-08T18:10:31.599" v="5461" actId="171"/>
          <ac:picMkLst>
            <pc:docMk/>
            <pc:sldMk cId="1820543143" sldId="304"/>
            <ac:picMk id="2" creationId="{B0216BE9-31E7-58D1-BB6B-9994736C9050}"/>
          </ac:picMkLst>
        </pc:picChg>
        <pc:picChg chg="add mod ord">
          <ac:chgData name="Info" userId="b53cefda-c639-43ba-93c8-b7efce998d90" providerId="ADAL" clId="{A11A2B2C-6EEF-4F53-8A9A-BAC06A7D53C5}" dt="2026-06-08T18:11:03.780" v="5470" actId="171"/>
          <ac:picMkLst>
            <pc:docMk/>
            <pc:sldMk cId="1820543143" sldId="304"/>
            <ac:picMk id="7" creationId="{7267A403-DF9D-CD35-D938-9CC4EE4DB5D5}"/>
          </ac:picMkLst>
        </pc:picChg>
      </pc:sldChg>
      <pc:sldChg chg="addSp delSp modSp add mod">
        <pc:chgData name="Info" userId="b53cefda-c639-43ba-93c8-b7efce998d90" providerId="ADAL" clId="{A11A2B2C-6EEF-4F53-8A9A-BAC06A7D53C5}" dt="2026-06-11T17:29:44.031" v="6798" actId="207"/>
        <pc:sldMkLst>
          <pc:docMk/>
          <pc:sldMk cId="1178804909" sldId="305"/>
        </pc:sldMkLst>
        <pc:spChg chg="mod">
          <ac:chgData name="Info" userId="b53cefda-c639-43ba-93c8-b7efce998d90" providerId="ADAL" clId="{A11A2B2C-6EEF-4F53-8A9A-BAC06A7D53C5}" dt="2026-06-11T17:29:44.031" v="6798" actId="207"/>
          <ac:spMkLst>
            <pc:docMk/>
            <pc:sldMk cId="1178804909" sldId="305"/>
            <ac:spMk id="4" creationId="{7D38DF94-BF57-66EA-AEA4-8DB28BC7B27A}"/>
          </ac:spMkLst>
        </pc:spChg>
        <pc:spChg chg="mod">
          <ac:chgData name="Info" userId="b53cefda-c639-43ba-93c8-b7efce998d90" providerId="ADAL" clId="{A11A2B2C-6EEF-4F53-8A9A-BAC06A7D53C5}" dt="2026-06-11T16:29:21.943" v="6047" actId="20577"/>
          <ac:spMkLst>
            <pc:docMk/>
            <pc:sldMk cId="1178804909" sldId="305"/>
            <ac:spMk id="5" creationId="{67E557CC-4EE0-FFB4-A8F6-5B839BEFC5C3}"/>
          </ac:spMkLst>
        </pc:spChg>
        <pc:spChg chg="add del mod">
          <ac:chgData name="Info" userId="b53cefda-c639-43ba-93c8-b7efce998d90" providerId="ADAL" clId="{A11A2B2C-6EEF-4F53-8A9A-BAC06A7D53C5}" dt="2026-06-11T16:30:28.063" v="6055" actId="478"/>
          <ac:spMkLst>
            <pc:docMk/>
            <pc:sldMk cId="1178804909" sldId="305"/>
            <ac:spMk id="6" creationId="{89C90B7A-BEFD-C074-FBA5-4F0B0DBD4C22}"/>
          </ac:spMkLst>
        </pc:spChg>
        <pc:picChg chg="add mod">
          <ac:chgData name="Info" userId="b53cefda-c639-43ba-93c8-b7efce998d90" providerId="ADAL" clId="{A11A2B2C-6EEF-4F53-8A9A-BAC06A7D53C5}" dt="2026-06-11T16:30:21.341" v="6052" actId="1076"/>
          <ac:picMkLst>
            <pc:docMk/>
            <pc:sldMk cId="1178804909" sldId="305"/>
            <ac:picMk id="2" creationId="{496BD1D9-AA1D-AAFE-C412-2DB33E2D288E}"/>
          </ac:picMkLst>
        </pc:picChg>
        <pc:picChg chg="del">
          <ac:chgData name="Info" userId="b53cefda-c639-43ba-93c8-b7efce998d90" providerId="ADAL" clId="{A11A2B2C-6EEF-4F53-8A9A-BAC06A7D53C5}" dt="2026-06-11T16:30:25.118" v="6054" actId="478"/>
          <ac:picMkLst>
            <pc:docMk/>
            <pc:sldMk cId="1178804909" sldId="305"/>
            <ac:picMk id="13" creationId="{7889DD51-46B3-53EB-426E-AD72F7253754}"/>
          </ac:picMkLst>
        </pc:picChg>
        <pc:picChg chg="del">
          <ac:chgData name="Info" userId="b53cefda-c639-43ba-93c8-b7efce998d90" providerId="ADAL" clId="{A11A2B2C-6EEF-4F53-8A9A-BAC06A7D53C5}" dt="2026-06-11T16:30:23.197" v="6053" actId="478"/>
          <ac:picMkLst>
            <pc:docMk/>
            <pc:sldMk cId="1178804909" sldId="305"/>
            <ac:picMk id="15" creationId="{083665F4-E0A8-92DB-83B0-E85D239ACCF5}"/>
          </ac:picMkLst>
        </pc:picChg>
      </pc:sldChg>
      <pc:sldChg chg="addSp delSp modSp add mod">
        <pc:chgData name="Info" userId="b53cefda-c639-43ba-93c8-b7efce998d90" providerId="ADAL" clId="{A11A2B2C-6EEF-4F53-8A9A-BAC06A7D53C5}" dt="2026-06-11T17:28:26.995" v="6787" actId="207"/>
        <pc:sldMkLst>
          <pc:docMk/>
          <pc:sldMk cId="350968255" sldId="306"/>
        </pc:sldMkLst>
        <pc:spChg chg="mod">
          <ac:chgData name="Info" userId="b53cefda-c639-43ba-93c8-b7efce998d90" providerId="ADAL" clId="{A11A2B2C-6EEF-4F53-8A9A-BAC06A7D53C5}" dt="2026-06-11T17:28:26.995" v="6787" actId="207"/>
          <ac:spMkLst>
            <pc:docMk/>
            <pc:sldMk cId="350968255" sldId="306"/>
            <ac:spMk id="4" creationId="{EA586CC9-DBC8-C4D6-A0FD-59BB23B48370}"/>
          </ac:spMkLst>
        </pc:spChg>
        <pc:spChg chg="mod">
          <ac:chgData name="Info" userId="b53cefda-c639-43ba-93c8-b7efce998d90" providerId="ADAL" clId="{A11A2B2C-6EEF-4F53-8A9A-BAC06A7D53C5}" dt="2026-06-11T14:03:07.440" v="5714" actId="20577"/>
          <ac:spMkLst>
            <pc:docMk/>
            <pc:sldMk cId="350968255" sldId="306"/>
            <ac:spMk id="5" creationId="{BB5ACBC2-E370-E9F9-F9DD-60D074BA3DB3}"/>
          </ac:spMkLst>
        </pc:spChg>
        <pc:spChg chg="add del mod">
          <ac:chgData name="Info" userId="b53cefda-c639-43ba-93c8-b7efce998d90" providerId="ADAL" clId="{A11A2B2C-6EEF-4F53-8A9A-BAC06A7D53C5}" dt="2026-06-11T14:09:34.771" v="5741" actId="478"/>
          <ac:spMkLst>
            <pc:docMk/>
            <pc:sldMk cId="350968255" sldId="306"/>
            <ac:spMk id="11" creationId="{01DDE1E4-A973-862D-58F0-E2D6F9C0C6A9}"/>
          </ac:spMkLst>
        </pc:spChg>
        <pc:picChg chg="add mod">
          <ac:chgData name="Info" userId="b53cefda-c639-43ba-93c8-b7efce998d90" providerId="ADAL" clId="{A11A2B2C-6EEF-4F53-8A9A-BAC06A7D53C5}" dt="2026-06-11T14:11:42.950" v="5887" actId="1035"/>
          <ac:picMkLst>
            <pc:docMk/>
            <pc:sldMk cId="350968255" sldId="306"/>
            <ac:picMk id="3" creationId="{66B73DA9-0E63-6400-DE1B-8C82D6942A2D}"/>
          </ac:picMkLst>
        </pc:picChg>
        <pc:picChg chg="add mod">
          <ac:chgData name="Info" userId="b53cefda-c639-43ba-93c8-b7efce998d90" providerId="ADAL" clId="{A11A2B2C-6EEF-4F53-8A9A-BAC06A7D53C5}" dt="2026-06-11T14:11:01.076" v="5775" actId="14100"/>
          <ac:picMkLst>
            <pc:docMk/>
            <pc:sldMk cId="350968255" sldId="306"/>
            <ac:picMk id="7" creationId="{2AC40998-4724-9E3A-7A48-2AB10D97B384}"/>
          </ac:picMkLst>
        </pc:picChg>
        <pc:picChg chg="add mod">
          <ac:chgData name="Info" userId="b53cefda-c639-43ba-93c8-b7efce998d90" providerId="ADAL" clId="{A11A2B2C-6EEF-4F53-8A9A-BAC06A7D53C5}" dt="2026-06-11T14:11:15.490" v="5798" actId="1036"/>
          <ac:picMkLst>
            <pc:docMk/>
            <pc:sldMk cId="350968255" sldId="306"/>
            <ac:picMk id="9" creationId="{083C7716-8B6E-7F4E-0491-C59EA01449AA}"/>
          </ac:picMkLst>
        </pc:picChg>
        <pc:picChg chg="del">
          <ac:chgData name="Info" userId="b53cefda-c639-43ba-93c8-b7efce998d90" providerId="ADAL" clId="{A11A2B2C-6EEF-4F53-8A9A-BAC06A7D53C5}" dt="2026-06-11T14:09:32.709" v="5740" actId="478"/>
          <ac:picMkLst>
            <pc:docMk/>
            <pc:sldMk cId="350968255" sldId="306"/>
            <ac:picMk id="13" creationId="{1CED42FB-DD33-20E0-6E85-B0ACD353F32E}"/>
          </ac:picMkLst>
        </pc:picChg>
        <pc:picChg chg="add del">
          <ac:chgData name="Info" userId="b53cefda-c639-43ba-93c8-b7efce998d90" providerId="ADAL" clId="{A11A2B2C-6EEF-4F53-8A9A-BAC06A7D53C5}" dt="2026-06-11T14:11:18.144" v="5799" actId="478"/>
          <ac:picMkLst>
            <pc:docMk/>
            <pc:sldMk cId="350968255" sldId="306"/>
            <ac:picMk id="15" creationId="{120ECDBA-E288-9DA8-54AD-D2C8BF5A4928}"/>
          </ac:picMkLst>
        </pc:picChg>
      </pc:sldChg>
      <pc:sldChg chg="addSp delSp modSp add mod">
        <pc:chgData name="Info" userId="b53cefda-c639-43ba-93c8-b7efce998d90" providerId="ADAL" clId="{A11A2B2C-6EEF-4F53-8A9A-BAC06A7D53C5}" dt="2026-06-11T17:30:01.054" v="6801" actId="207"/>
        <pc:sldMkLst>
          <pc:docMk/>
          <pc:sldMk cId="3144895620" sldId="307"/>
        </pc:sldMkLst>
        <pc:spChg chg="mod">
          <ac:chgData name="Info" userId="b53cefda-c639-43ba-93c8-b7efce998d90" providerId="ADAL" clId="{A11A2B2C-6EEF-4F53-8A9A-BAC06A7D53C5}" dt="2026-06-11T17:30:01.054" v="6801" actId="207"/>
          <ac:spMkLst>
            <pc:docMk/>
            <pc:sldMk cId="3144895620" sldId="307"/>
            <ac:spMk id="4" creationId="{49D4D1D3-3085-D110-46A4-CD1F4110C27B}"/>
          </ac:spMkLst>
        </pc:spChg>
        <pc:spChg chg="mod">
          <ac:chgData name="Info" userId="b53cefda-c639-43ba-93c8-b7efce998d90" providerId="ADAL" clId="{A11A2B2C-6EEF-4F53-8A9A-BAC06A7D53C5}" dt="2026-06-08T18:51:30.686" v="5602" actId="20577"/>
          <ac:spMkLst>
            <pc:docMk/>
            <pc:sldMk cId="3144895620" sldId="307"/>
            <ac:spMk id="5" creationId="{F27CAE75-16AA-44D1-58E9-72042327D2EB}"/>
          </ac:spMkLst>
        </pc:spChg>
        <pc:picChg chg="add mod ord modCrop">
          <ac:chgData name="Info" userId="b53cefda-c639-43ba-93c8-b7efce998d90" providerId="ADAL" clId="{A11A2B2C-6EEF-4F53-8A9A-BAC06A7D53C5}" dt="2026-06-08T18:50:17.735" v="5529" actId="1076"/>
          <ac:picMkLst>
            <pc:docMk/>
            <pc:sldMk cId="3144895620" sldId="307"/>
            <ac:picMk id="3" creationId="{9C754298-1331-BD97-BDE4-A706C2D44739}"/>
          </ac:picMkLst>
        </pc:picChg>
        <pc:picChg chg="add mod ord modCrop">
          <ac:chgData name="Info" userId="b53cefda-c639-43ba-93c8-b7efce998d90" providerId="ADAL" clId="{A11A2B2C-6EEF-4F53-8A9A-BAC06A7D53C5}" dt="2026-06-08T18:50:19.870" v="5530" actId="1076"/>
          <ac:picMkLst>
            <pc:docMk/>
            <pc:sldMk cId="3144895620" sldId="307"/>
            <ac:picMk id="9" creationId="{62A59D59-6C3F-5A18-E9A5-CAB60BBDFD6A}"/>
          </ac:picMkLst>
        </pc:picChg>
      </pc:sldChg>
      <pc:sldChg chg="addSp delSp modSp add mod">
        <pc:chgData name="Info" userId="b53cefda-c639-43ba-93c8-b7efce998d90" providerId="ADAL" clId="{A11A2B2C-6EEF-4F53-8A9A-BAC06A7D53C5}" dt="2026-06-11T17:29:57.246" v="6800" actId="207"/>
        <pc:sldMkLst>
          <pc:docMk/>
          <pc:sldMk cId="1175515744" sldId="308"/>
        </pc:sldMkLst>
        <pc:spChg chg="mod">
          <ac:chgData name="Info" userId="b53cefda-c639-43ba-93c8-b7efce998d90" providerId="ADAL" clId="{A11A2B2C-6EEF-4F53-8A9A-BAC06A7D53C5}" dt="2026-06-11T17:29:57.246" v="6800" actId="207"/>
          <ac:spMkLst>
            <pc:docMk/>
            <pc:sldMk cId="1175515744" sldId="308"/>
            <ac:spMk id="4" creationId="{5866734C-9687-3FDD-A780-B2C7305627E9}"/>
          </ac:spMkLst>
        </pc:spChg>
        <pc:spChg chg="mod">
          <ac:chgData name="Info" userId="b53cefda-c639-43ba-93c8-b7efce998d90" providerId="ADAL" clId="{A11A2B2C-6EEF-4F53-8A9A-BAC06A7D53C5}" dt="2026-06-08T17:53:27.429" v="5249" actId="20577"/>
          <ac:spMkLst>
            <pc:docMk/>
            <pc:sldMk cId="1175515744" sldId="308"/>
            <ac:spMk id="5" creationId="{12B4634D-4DB3-72E5-9975-8696A1422091}"/>
          </ac:spMkLst>
        </pc:spChg>
        <pc:picChg chg="add mod ord modCrop">
          <ac:chgData name="Info" userId="b53cefda-c639-43ba-93c8-b7efce998d90" providerId="ADAL" clId="{A11A2B2C-6EEF-4F53-8A9A-BAC06A7D53C5}" dt="2026-06-08T17:58:19.288" v="5371" actId="1036"/>
          <ac:picMkLst>
            <pc:docMk/>
            <pc:sldMk cId="1175515744" sldId="308"/>
            <ac:picMk id="3" creationId="{A8C241E4-7E43-6C8B-700E-864D5AF16185}"/>
          </ac:picMkLst>
        </pc:picChg>
        <pc:picChg chg="add mod modCrop">
          <ac:chgData name="Info" userId="b53cefda-c639-43ba-93c8-b7efce998d90" providerId="ADAL" clId="{A11A2B2C-6EEF-4F53-8A9A-BAC06A7D53C5}" dt="2026-06-08T17:58:14.800" v="5363" actId="1035"/>
          <ac:picMkLst>
            <pc:docMk/>
            <pc:sldMk cId="1175515744" sldId="308"/>
            <ac:picMk id="9" creationId="{7BD92521-94B6-FD62-5069-CF7072B12D65}"/>
          </ac:picMkLst>
        </pc:picChg>
        <pc:picChg chg="add mod ord modCrop">
          <ac:chgData name="Info" userId="b53cefda-c639-43ba-93c8-b7efce998d90" providerId="ADAL" clId="{A11A2B2C-6EEF-4F53-8A9A-BAC06A7D53C5}" dt="2026-06-08T17:58:22.800" v="5375" actId="1035"/>
          <ac:picMkLst>
            <pc:docMk/>
            <pc:sldMk cId="1175515744" sldId="308"/>
            <ac:picMk id="11" creationId="{86AEE0AA-4729-9345-F019-74B18E23BCBD}"/>
          </ac:picMkLst>
        </pc:picChg>
      </pc:sldChg>
      <pc:sldChg chg="addSp delSp modSp add mod">
        <pc:chgData name="Info" userId="b53cefda-c639-43ba-93c8-b7efce998d90" providerId="ADAL" clId="{A11A2B2C-6EEF-4F53-8A9A-BAC06A7D53C5}" dt="2026-06-11T17:30:06.657" v="6802" actId="207"/>
        <pc:sldMkLst>
          <pc:docMk/>
          <pc:sldMk cId="3495912085" sldId="309"/>
        </pc:sldMkLst>
        <pc:spChg chg="mod">
          <ac:chgData name="Info" userId="b53cefda-c639-43ba-93c8-b7efce998d90" providerId="ADAL" clId="{A11A2B2C-6EEF-4F53-8A9A-BAC06A7D53C5}" dt="2026-06-11T17:30:06.657" v="6802" actId="207"/>
          <ac:spMkLst>
            <pc:docMk/>
            <pc:sldMk cId="3495912085" sldId="309"/>
            <ac:spMk id="4" creationId="{91F3465C-CD83-7434-E092-5D4B8E4D618C}"/>
          </ac:spMkLst>
        </pc:spChg>
        <pc:spChg chg="mod">
          <ac:chgData name="Info" userId="b53cefda-c639-43ba-93c8-b7efce998d90" providerId="ADAL" clId="{A11A2B2C-6EEF-4F53-8A9A-BAC06A7D53C5}" dt="2026-06-11T14:15:11.851" v="5922" actId="20577"/>
          <ac:spMkLst>
            <pc:docMk/>
            <pc:sldMk cId="3495912085" sldId="309"/>
            <ac:spMk id="5" creationId="{DC2A9794-243D-B94C-F236-43CC998170BC}"/>
          </ac:spMkLst>
        </pc:spChg>
        <pc:picChg chg="add mod ord modCrop">
          <ac:chgData name="Info" userId="b53cefda-c639-43ba-93c8-b7efce998d90" providerId="ADAL" clId="{A11A2B2C-6EEF-4F53-8A9A-BAC06A7D53C5}" dt="2026-06-08T18:04:22.721" v="5405" actId="171"/>
          <ac:picMkLst>
            <pc:docMk/>
            <pc:sldMk cId="3495912085" sldId="309"/>
            <ac:picMk id="3" creationId="{6901CAB5-50C2-B738-8D54-674650A14BCD}"/>
          </ac:picMkLst>
        </pc:picChg>
        <pc:picChg chg="add mod ord modCrop">
          <ac:chgData name="Info" userId="b53cefda-c639-43ba-93c8-b7efce998d90" providerId="ADAL" clId="{A11A2B2C-6EEF-4F53-8A9A-BAC06A7D53C5}" dt="2026-06-08T18:05:04.976" v="5415" actId="171"/>
          <ac:picMkLst>
            <pc:docMk/>
            <pc:sldMk cId="3495912085" sldId="309"/>
            <ac:picMk id="9" creationId="{0D0A4665-A58A-37E6-6D69-9BC53F067356}"/>
          </ac:picMkLst>
        </pc:picChg>
      </pc:sldChg>
      <pc:sldChg chg="addSp delSp modSp add mod">
        <pc:chgData name="Info" userId="b53cefda-c639-43ba-93c8-b7efce998d90" providerId="ADAL" clId="{A11A2B2C-6EEF-4F53-8A9A-BAC06A7D53C5}" dt="2026-06-11T17:28:22.318" v="6786" actId="207"/>
        <pc:sldMkLst>
          <pc:docMk/>
          <pc:sldMk cId="982216339" sldId="310"/>
        </pc:sldMkLst>
        <pc:spChg chg="mod">
          <ac:chgData name="Info" userId="b53cefda-c639-43ba-93c8-b7efce998d90" providerId="ADAL" clId="{A11A2B2C-6EEF-4F53-8A9A-BAC06A7D53C5}" dt="2026-06-11T17:28:22.318" v="6786" actId="207"/>
          <ac:spMkLst>
            <pc:docMk/>
            <pc:sldMk cId="982216339" sldId="310"/>
            <ac:spMk id="4" creationId="{B9DF10FD-DDBC-B2DE-A907-9AD580102914}"/>
          </ac:spMkLst>
        </pc:spChg>
        <pc:spChg chg="mod">
          <ac:chgData name="Info" userId="b53cefda-c639-43ba-93c8-b7efce998d90" providerId="ADAL" clId="{A11A2B2C-6EEF-4F53-8A9A-BAC06A7D53C5}" dt="2026-06-08T17:44:13.958" v="4946" actId="2711"/>
          <ac:spMkLst>
            <pc:docMk/>
            <pc:sldMk cId="982216339" sldId="310"/>
            <ac:spMk id="5" creationId="{B1A1B6F4-D995-5696-9039-8C681B70810E}"/>
          </ac:spMkLst>
        </pc:spChg>
        <pc:picChg chg="add mod">
          <ac:chgData name="Info" userId="b53cefda-c639-43ba-93c8-b7efce998d90" providerId="ADAL" clId="{A11A2B2C-6EEF-4F53-8A9A-BAC06A7D53C5}" dt="2026-06-08T17:45:13.532" v="4951" actId="1076"/>
          <ac:picMkLst>
            <pc:docMk/>
            <pc:sldMk cId="982216339" sldId="310"/>
            <ac:picMk id="2" creationId="{95A920B1-9814-A19B-2617-B287894E7504}"/>
          </ac:picMkLst>
        </pc:picChg>
        <pc:picChg chg="add mod">
          <ac:chgData name="Info" userId="b53cefda-c639-43ba-93c8-b7efce998d90" providerId="ADAL" clId="{A11A2B2C-6EEF-4F53-8A9A-BAC06A7D53C5}" dt="2026-06-08T17:45:48.507" v="4957" actId="1076"/>
          <ac:picMkLst>
            <pc:docMk/>
            <pc:sldMk cId="982216339" sldId="310"/>
            <ac:picMk id="7" creationId="{7353E45F-C494-7B3F-872C-90F22C856886}"/>
          </ac:picMkLst>
        </pc:picChg>
      </pc:sldChg>
      <pc:sldChg chg="addSp delSp modSp add mod setBg">
        <pc:chgData name="Info" userId="b53cefda-c639-43ba-93c8-b7efce998d90" providerId="ADAL" clId="{A11A2B2C-6EEF-4F53-8A9A-BAC06A7D53C5}" dt="2026-06-11T17:30:58.386" v="6810" actId="403"/>
        <pc:sldMkLst>
          <pc:docMk/>
          <pc:sldMk cId="2948167276" sldId="311"/>
        </pc:sldMkLst>
        <pc:spChg chg="mod">
          <ac:chgData name="Info" userId="b53cefda-c639-43ba-93c8-b7efce998d90" providerId="ADAL" clId="{A11A2B2C-6EEF-4F53-8A9A-BAC06A7D53C5}" dt="2026-06-11T17:30:11.527" v="6803" actId="207"/>
          <ac:spMkLst>
            <pc:docMk/>
            <pc:sldMk cId="2948167276" sldId="311"/>
            <ac:spMk id="4" creationId="{B8BD7B21-D2BB-E477-31BE-7F8F7822A6BA}"/>
          </ac:spMkLst>
        </pc:spChg>
        <pc:spChg chg="mod">
          <ac:chgData name="Info" userId="b53cefda-c639-43ba-93c8-b7efce998d90" providerId="ADAL" clId="{A11A2B2C-6EEF-4F53-8A9A-BAC06A7D53C5}" dt="2026-06-11T17:30:58.386" v="6810" actId="403"/>
          <ac:spMkLst>
            <pc:docMk/>
            <pc:sldMk cId="2948167276" sldId="311"/>
            <ac:spMk id="5" creationId="{F0EEB6DA-F846-788B-F88C-78B2634E2D67}"/>
          </ac:spMkLst>
        </pc:spChg>
        <pc:spChg chg="add">
          <ac:chgData name="Info" userId="b53cefda-c639-43ba-93c8-b7efce998d90" providerId="ADAL" clId="{A11A2B2C-6EEF-4F53-8A9A-BAC06A7D53C5}" dt="2026-06-11T16:59:44.087" v="6188" actId="26606"/>
          <ac:spMkLst>
            <pc:docMk/>
            <pc:sldMk cId="2948167276" sldId="311"/>
            <ac:spMk id="21" creationId="{00195BFA-FD31-4D6E-8E00-89ADD87C3485}"/>
          </ac:spMkLst>
        </pc:spChg>
        <pc:spChg chg="add">
          <ac:chgData name="Info" userId="b53cefda-c639-43ba-93c8-b7efce998d90" providerId="ADAL" clId="{A11A2B2C-6EEF-4F53-8A9A-BAC06A7D53C5}" dt="2026-06-11T16:59:44.087" v="6188" actId="26606"/>
          <ac:spMkLst>
            <pc:docMk/>
            <pc:sldMk cId="2948167276" sldId="311"/>
            <ac:spMk id="23" creationId="{8E8A7B43-443B-4C99-A3C6-9CE7646B84C1}"/>
          </ac:spMkLst>
        </pc:spChg>
        <pc:picChg chg="add mod ord modCrop">
          <ac:chgData name="Info" userId="b53cefda-c639-43ba-93c8-b7efce998d90" providerId="ADAL" clId="{A11A2B2C-6EEF-4F53-8A9A-BAC06A7D53C5}" dt="2026-06-11T16:59:44.087" v="6188" actId="26606"/>
          <ac:picMkLst>
            <pc:docMk/>
            <pc:sldMk cId="2948167276" sldId="311"/>
            <ac:picMk id="3" creationId="{2A32321B-BB25-1BE1-BF2E-D38AE60ACDD6}"/>
          </ac:picMkLst>
        </pc:picChg>
        <pc:picChg chg="del">
          <ac:chgData name="Info" userId="b53cefda-c639-43ba-93c8-b7efce998d90" providerId="ADAL" clId="{A11A2B2C-6EEF-4F53-8A9A-BAC06A7D53C5}" dt="2026-06-11T16:57:25.962" v="6150" actId="478"/>
          <ac:picMkLst>
            <pc:docMk/>
            <pc:sldMk cId="2948167276" sldId="311"/>
            <ac:picMk id="6" creationId="{766AC6B3-B287-A758-4D6B-49D4611CAFE8}"/>
          </ac:picMkLst>
        </pc:picChg>
        <pc:picChg chg="del">
          <ac:chgData name="Info" userId="b53cefda-c639-43ba-93c8-b7efce998d90" providerId="ADAL" clId="{A11A2B2C-6EEF-4F53-8A9A-BAC06A7D53C5}" dt="2026-06-11T16:57:27.190" v="6151" actId="478"/>
          <ac:picMkLst>
            <pc:docMk/>
            <pc:sldMk cId="2948167276" sldId="311"/>
            <ac:picMk id="8" creationId="{817C1763-B8FF-8FF0-C037-2480CFE5ABC7}"/>
          </ac:picMkLst>
        </pc:picChg>
        <pc:picChg chg="add mod">
          <ac:chgData name="Info" userId="b53cefda-c639-43ba-93c8-b7efce998d90" providerId="ADAL" clId="{A11A2B2C-6EEF-4F53-8A9A-BAC06A7D53C5}" dt="2026-06-11T16:59:44.087" v="6188" actId="26606"/>
          <ac:picMkLst>
            <pc:docMk/>
            <pc:sldMk cId="2948167276" sldId="311"/>
            <ac:picMk id="9" creationId="{7C9A91EE-FA57-0067-956B-BA04AEDA1E8A}"/>
          </ac:picMkLst>
        </pc:picChg>
        <pc:picChg chg="add mod ord">
          <ac:chgData name="Info" userId="b53cefda-c639-43ba-93c8-b7efce998d90" providerId="ADAL" clId="{A11A2B2C-6EEF-4F53-8A9A-BAC06A7D53C5}" dt="2026-06-11T16:59:44.087" v="6188" actId="26606"/>
          <ac:picMkLst>
            <pc:docMk/>
            <pc:sldMk cId="2948167276" sldId="311"/>
            <ac:picMk id="11" creationId="{162B8740-EB68-9C82-3DD2-FD07A89412A6}"/>
          </ac:picMkLst>
        </pc:picChg>
        <pc:picChg chg="del">
          <ac:chgData name="Info" userId="b53cefda-c639-43ba-93c8-b7efce998d90" providerId="ADAL" clId="{A11A2B2C-6EEF-4F53-8A9A-BAC06A7D53C5}" dt="2026-06-11T16:57:29.059" v="6152" actId="478"/>
          <ac:picMkLst>
            <pc:docMk/>
            <pc:sldMk cId="2948167276" sldId="311"/>
            <ac:picMk id="12" creationId="{EF6BE41D-6523-30E7-B859-49D35EAD4F17}"/>
          </ac:picMkLst>
        </pc:picChg>
        <pc:picChg chg="add mod ord">
          <ac:chgData name="Info" userId="b53cefda-c639-43ba-93c8-b7efce998d90" providerId="ADAL" clId="{A11A2B2C-6EEF-4F53-8A9A-BAC06A7D53C5}" dt="2026-06-11T16:59:44.087" v="6188" actId="26606"/>
          <ac:picMkLst>
            <pc:docMk/>
            <pc:sldMk cId="2948167276" sldId="311"/>
            <ac:picMk id="14" creationId="{0EAC6438-CA19-6DF0-8970-40661680C008}"/>
          </ac:picMkLst>
        </pc:picChg>
        <pc:picChg chg="mod ord">
          <ac:chgData name="Info" userId="b53cefda-c639-43ba-93c8-b7efce998d90" providerId="ADAL" clId="{A11A2B2C-6EEF-4F53-8A9A-BAC06A7D53C5}" dt="2026-06-11T16:59:44.087" v="6188" actId="26606"/>
          <ac:picMkLst>
            <pc:docMk/>
            <pc:sldMk cId="2948167276" sldId="311"/>
            <ac:picMk id="16" creationId="{C0DE627D-9642-3E4F-A7DF-97A8B14C061B}"/>
          </ac:picMkLst>
        </pc:picChg>
        <pc:cxnChg chg="add">
          <ac:chgData name="Info" userId="b53cefda-c639-43ba-93c8-b7efce998d90" providerId="ADAL" clId="{A11A2B2C-6EEF-4F53-8A9A-BAC06A7D53C5}" dt="2026-06-11T16:59:44.087" v="6188" actId="26606"/>
          <ac:cxnSpMkLst>
            <pc:docMk/>
            <pc:sldMk cId="2948167276" sldId="311"/>
            <ac:cxnSpMk id="25" creationId="{7465263F-49B5-417F-9656-FB8062DB746B}"/>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16EB581-DE53-90D0-C348-E77108FAC265}"/>
              </a:ext>
            </a:extLst>
          </p:cNvPr>
          <p:cNvSpPr>
            <a:spLocks noGrp="1"/>
          </p:cNvSpPr>
          <p:nvPr>
            <p:ph type="hdr" sz="quarter"/>
          </p:nvPr>
        </p:nvSpPr>
        <p:spPr>
          <a:xfrm>
            <a:off x="0" y="0"/>
            <a:ext cx="3078427" cy="513508"/>
          </a:xfrm>
          <a:prstGeom prst="rect">
            <a:avLst/>
          </a:prstGeom>
        </p:spPr>
        <p:txBody>
          <a:bodyPr vert="horz" lIns="94348" tIns="47174" rIns="94348" bIns="47174" rtlCol="0"/>
          <a:lstStyle>
            <a:lvl1pPr algn="l">
              <a:defRPr sz="1200"/>
            </a:lvl1pPr>
          </a:lstStyle>
          <a:p>
            <a:endParaRPr lang="de-DE"/>
          </a:p>
        </p:txBody>
      </p:sp>
      <p:sp>
        <p:nvSpPr>
          <p:cNvPr id="3" name="Datumsplatzhalter 2">
            <a:extLst>
              <a:ext uri="{FF2B5EF4-FFF2-40B4-BE49-F238E27FC236}">
                <a16:creationId xmlns:a16="http://schemas.microsoft.com/office/drawing/2014/main" id="{884DBA33-6E3E-3C9B-CD27-BDE049B93A52}"/>
              </a:ext>
            </a:extLst>
          </p:cNvPr>
          <p:cNvSpPr>
            <a:spLocks noGrp="1"/>
          </p:cNvSpPr>
          <p:nvPr>
            <p:ph type="dt" sz="quarter" idx="1"/>
          </p:nvPr>
        </p:nvSpPr>
        <p:spPr>
          <a:xfrm>
            <a:off x="4023992" y="0"/>
            <a:ext cx="3078427" cy="513508"/>
          </a:xfrm>
          <a:prstGeom prst="rect">
            <a:avLst/>
          </a:prstGeom>
        </p:spPr>
        <p:txBody>
          <a:bodyPr vert="horz" lIns="94348" tIns="47174" rIns="94348" bIns="47174" rtlCol="0"/>
          <a:lstStyle>
            <a:lvl1pPr algn="r">
              <a:defRPr sz="1200"/>
            </a:lvl1pPr>
          </a:lstStyle>
          <a:p>
            <a:fld id="{835FD990-7388-4036-8843-34FD2B92836C}" type="datetimeFigureOut">
              <a:rPr lang="de-DE" smtClean="0"/>
              <a:t>11.06.2026</a:t>
            </a:fld>
            <a:endParaRPr lang="de-DE"/>
          </a:p>
        </p:txBody>
      </p:sp>
      <p:sp>
        <p:nvSpPr>
          <p:cNvPr id="4" name="Fußzeilenplatzhalter 3">
            <a:extLst>
              <a:ext uri="{FF2B5EF4-FFF2-40B4-BE49-F238E27FC236}">
                <a16:creationId xmlns:a16="http://schemas.microsoft.com/office/drawing/2014/main" id="{BF18A7EB-2450-8275-597A-1C089D6AB554}"/>
              </a:ext>
            </a:extLst>
          </p:cNvPr>
          <p:cNvSpPr>
            <a:spLocks noGrp="1"/>
          </p:cNvSpPr>
          <p:nvPr>
            <p:ph type="ftr" sz="quarter" idx="2"/>
          </p:nvPr>
        </p:nvSpPr>
        <p:spPr>
          <a:xfrm>
            <a:off x="0" y="9721107"/>
            <a:ext cx="3078427" cy="513507"/>
          </a:xfrm>
          <a:prstGeom prst="rect">
            <a:avLst/>
          </a:prstGeom>
        </p:spPr>
        <p:txBody>
          <a:bodyPr vert="horz" lIns="94348" tIns="47174" rIns="94348" bIns="47174"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286EBC-7F1B-57BA-0894-18092FE11599}"/>
              </a:ext>
            </a:extLst>
          </p:cNvPr>
          <p:cNvSpPr>
            <a:spLocks noGrp="1"/>
          </p:cNvSpPr>
          <p:nvPr>
            <p:ph type="sldNum" sz="quarter" idx="3"/>
          </p:nvPr>
        </p:nvSpPr>
        <p:spPr>
          <a:xfrm>
            <a:off x="4023992" y="9721107"/>
            <a:ext cx="3078427" cy="513507"/>
          </a:xfrm>
          <a:prstGeom prst="rect">
            <a:avLst/>
          </a:prstGeom>
        </p:spPr>
        <p:txBody>
          <a:bodyPr vert="horz" lIns="94348" tIns="47174" rIns="94348" bIns="47174" rtlCol="0" anchor="b"/>
          <a:lstStyle>
            <a:lvl1pPr algn="r">
              <a:defRPr sz="1200"/>
            </a:lvl1pPr>
          </a:lstStyle>
          <a:p>
            <a:fld id="{733050EB-F9EE-414D-8610-62D91FAF3093}" type="slidenum">
              <a:rPr lang="de-DE" smtClean="0"/>
              <a:t>‹Nr.›</a:t>
            </a:fld>
            <a:endParaRPr lang="de-DE"/>
          </a:p>
        </p:txBody>
      </p:sp>
    </p:spTree>
    <p:extLst>
      <p:ext uri="{BB962C8B-B14F-4D97-AF65-F5344CB8AC3E}">
        <p14:creationId xmlns:p14="http://schemas.microsoft.com/office/powerpoint/2010/main" val="497279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4348" tIns="47174" rIns="94348" bIns="47174" rtlCol="0"/>
          <a:lstStyle>
            <a:lvl1pPr algn="l">
              <a:defRPr sz="1200"/>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4348" tIns="47174" rIns="94348" bIns="47174" rtlCol="0"/>
          <a:lstStyle>
            <a:lvl1pPr algn="r">
              <a:defRPr sz="1200"/>
            </a:lvl1pPr>
          </a:lstStyle>
          <a:p>
            <a:fld id="{582670F5-2564-4282-A97E-34B73EC4606C}" type="datetimeFigureOut">
              <a:rPr lang="de-DE" smtClean="0"/>
              <a:t>11.06.2026</a:t>
            </a:fld>
            <a:endParaRPr lang="de-DE"/>
          </a:p>
        </p:txBody>
      </p:sp>
      <p:sp>
        <p:nvSpPr>
          <p:cNvPr id="4" name="Folienbildplatzhalt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348" tIns="47174" rIns="94348" bIns="47174" rtlCol="0" anchor="ctr"/>
          <a:lstStyle/>
          <a:p>
            <a:endParaRPr lang="de-DE"/>
          </a:p>
        </p:txBody>
      </p:sp>
      <p:sp>
        <p:nvSpPr>
          <p:cNvPr id="5" name="Notizenplatzhalter 4"/>
          <p:cNvSpPr>
            <a:spLocks noGrp="1"/>
          </p:cNvSpPr>
          <p:nvPr>
            <p:ph type="body" sz="quarter" idx="3"/>
          </p:nvPr>
        </p:nvSpPr>
        <p:spPr>
          <a:xfrm>
            <a:off x="710407" y="4925408"/>
            <a:ext cx="5683250" cy="4029879"/>
          </a:xfrm>
          <a:prstGeom prst="rect">
            <a:avLst/>
          </a:prstGeom>
        </p:spPr>
        <p:txBody>
          <a:bodyPr vert="horz" lIns="94348" tIns="47174" rIns="94348" bIns="4717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4348" tIns="47174" rIns="94348" bIns="47174" rtlCol="0" anchor="b"/>
          <a:lstStyle>
            <a:lvl1pPr algn="l">
              <a:defRPr sz="1200"/>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4348" tIns="47174" rIns="94348" bIns="47174" rtlCol="0" anchor="b"/>
          <a:lstStyle>
            <a:lvl1pPr algn="r">
              <a:defRPr sz="1200"/>
            </a:lvl1pPr>
          </a:lstStyle>
          <a:p>
            <a:fld id="{43709F29-6563-4DF7-9D38-3203A9E0DB11}" type="slidenum">
              <a:rPr lang="de-DE" smtClean="0"/>
              <a:t>‹Nr.›</a:t>
            </a:fld>
            <a:endParaRPr lang="de-DE"/>
          </a:p>
        </p:txBody>
      </p:sp>
    </p:spTree>
    <p:extLst>
      <p:ext uri="{BB962C8B-B14F-4D97-AF65-F5344CB8AC3E}">
        <p14:creationId xmlns:p14="http://schemas.microsoft.com/office/powerpoint/2010/main" val="2465607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709F29-6563-4DF7-9D38-3203A9E0DB11}" type="slidenum">
              <a:rPr lang="de-DE" smtClean="0"/>
              <a:t>1</a:t>
            </a:fld>
            <a:endParaRPr lang="de-DE"/>
          </a:p>
        </p:txBody>
      </p:sp>
    </p:spTree>
    <p:extLst>
      <p:ext uri="{BB962C8B-B14F-4D97-AF65-F5344CB8AC3E}">
        <p14:creationId xmlns:p14="http://schemas.microsoft.com/office/powerpoint/2010/main" val="56210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09F29-6563-4DF7-9D38-3203A9E0DB11}" type="slidenum">
              <a:rPr lang="de-DE" smtClean="0"/>
              <a:t>14</a:t>
            </a:fld>
            <a:endParaRPr lang="de-DE"/>
          </a:p>
        </p:txBody>
      </p:sp>
    </p:spTree>
    <p:extLst>
      <p:ext uri="{BB962C8B-B14F-4D97-AF65-F5344CB8AC3E}">
        <p14:creationId xmlns:p14="http://schemas.microsoft.com/office/powerpoint/2010/main" val="1812405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3709F29-6563-4DF7-9D38-3203A9E0DB11}" type="slidenum">
              <a:rPr lang="de-DE" smtClean="0"/>
              <a:t>15</a:t>
            </a:fld>
            <a:endParaRPr lang="de-DE"/>
          </a:p>
        </p:txBody>
      </p:sp>
    </p:spTree>
    <p:extLst>
      <p:ext uri="{BB962C8B-B14F-4D97-AF65-F5344CB8AC3E}">
        <p14:creationId xmlns:p14="http://schemas.microsoft.com/office/powerpoint/2010/main" val="2633884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59938-012F-00D1-872D-037C6FEC57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756512C-8B8E-F79B-EE50-8EBAC73A1ED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07F3C2F-C6AD-3B08-5827-1DD82EF891E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6200C13-019F-9DDA-AB96-650E8411328B}"/>
              </a:ext>
            </a:extLst>
          </p:cNvPr>
          <p:cNvSpPr>
            <a:spLocks noGrp="1"/>
          </p:cNvSpPr>
          <p:nvPr>
            <p:ph type="sldNum" sz="quarter" idx="5"/>
          </p:nvPr>
        </p:nvSpPr>
        <p:spPr/>
        <p:txBody>
          <a:bodyPr/>
          <a:lstStyle/>
          <a:p>
            <a:fld id="{43709F29-6563-4DF7-9D38-3203A9E0DB11}" type="slidenum">
              <a:rPr lang="de-DE" smtClean="0"/>
              <a:t>18</a:t>
            </a:fld>
            <a:endParaRPr lang="de-DE"/>
          </a:p>
        </p:txBody>
      </p:sp>
    </p:spTree>
    <p:extLst>
      <p:ext uri="{BB962C8B-B14F-4D97-AF65-F5344CB8AC3E}">
        <p14:creationId xmlns:p14="http://schemas.microsoft.com/office/powerpoint/2010/main" val="2070605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a:t>Mastertitelformat bearbeiten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8CAB6A9-C734-4A0C-937E-3EB9BE9B72F8}" type="datetimeFigureOut">
              <a:rPr lang="de-DE" smtClean="0"/>
              <a:t>11.06.2026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07A1E54-2E05-4D52-873E-269927A4FA3D}"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065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8CAB6A9-C734-4A0C-937E-3EB9BE9B72F8}" type="datetimeFigureOut">
              <a:rPr lang="de-DE" smtClean="0"/>
              <a:t>11.06.2026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528198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8CAB6A9-C734-4A0C-937E-3EB9BE9B72F8}" type="datetimeFigureOut">
              <a:rPr lang="de-DE" smtClean="0"/>
              <a:t>11.06.2026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216947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8CAB6A9-C734-4A0C-937E-3EB9BE9B72F8}" type="datetimeFigureOut">
              <a:rPr lang="de-DE" smtClean="0"/>
              <a:t>11.06.2026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3297310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a:t>Mastertitelformat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8CAB6A9-C734-4A0C-937E-3EB9BE9B72F8}" type="datetimeFigureOut">
              <a:rPr lang="de-DE" smtClean="0"/>
              <a:t>11.06.2026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707A1E54-2E05-4D52-873E-269927A4FA3D}"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18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a:t>Mastertitelformat bearbeiten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8CAB6A9-C734-4A0C-937E-3EB9BE9B72F8}" type="datetimeFigureOut">
              <a:rPr lang="de-DE" smtClean="0"/>
              <a:t>11.06.2026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3330557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a:t>Mastertitelformat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097280" y="2582334"/>
            <a:ext cx="4937760" cy="3378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8CAB6A9-C734-4A0C-937E-3EB9BE9B72F8}" type="datetimeFigureOut">
              <a:rPr lang="de-DE" smtClean="0"/>
              <a:t>11.06.2026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1009579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8CAB6A9-C734-4A0C-937E-3EB9BE9B72F8}" type="datetimeFigureOut">
              <a:rPr lang="de-DE" smtClean="0"/>
              <a:t>11.06.2026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127359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CAB6A9-C734-4A0C-937E-3EB9BE9B72F8}" type="datetimeFigureOut">
              <a:rPr lang="de-DE" smtClean="0"/>
              <a:t>11.06.2026</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de-DE"/>
          </a:p>
        </p:txBody>
      </p:sp>
      <p:sp>
        <p:nvSpPr>
          <p:cNvPr id="9" name="Slide Number Placeholder 8"/>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2016927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Mastertitelformat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8CAB6A9-C734-4A0C-937E-3EB9BE9B72F8}" type="datetimeFigureOut">
              <a:rPr lang="de-DE" smtClean="0"/>
              <a:t>11.06.2026</a:t>
            </a:fld>
            <a:endParaRPr lang="de-D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de-D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7A1E54-2E05-4D52-873E-269927A4FA3D}" type="slidenum">
              <a:rPr lang="de-DE" smtClean="0"/>
              <a:t>‹Nr.›</a:t>
            </a:fld>
            <a:endParaRPr lang="de-DE"/>
          </a:p>
        </p:txBody>
      </p:sp>
    </p:spTree>
    <p:extLst>
      <p:ext uri="{BB962C8B-B14F-4D97-AF65-F5344CB8AC3E}">
        <p14:creationId xmlns:p14="http://schemas.microsoft.com/office/powerpoint/2010/main" val="3111898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F8CAB6A9-C734-4A0C-937E-3EB9BE9B72F8}" type="datetimeFigureOut">
              <a:rPr lang="de-DE" smtClean="0"/>
              <a:t>11.06.2026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707A1E54-2E05-4D52-873E-269927A4FA3D}" type="slidenum">
              <a:rPr lang="de-DE" smtClean="0"/>
              <a:t>‹Nr.›</a:t>
            </a:fld>
            <a:endParaRPr lang="de-DE"/>
          </a:p>
        </p:txBody>
      </p:sp>
    </p:spTree>
    <p:extLst>
      <p:ext uri="{BB962C8B-B14F-4D97-AF65-F5344CB8AC3E}">
        <p14:creationId xmlns:p14="http://schemas.microsoft.com/office/powerpoint/2010/main" val="2137023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Mastertitelformat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8CAB6A9-C734-4A0C-937E-3EB9BE9B72F8}" type="datetimeFigureOut">
              <a:rPr lang="de-DE" smtClean="0"/>
              <a:t>11.06.2026</a:t>
            </a:fld>
            <a:endParaRPr lang="de-D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de-D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07A1E54-2E05-4D52-873E-269927A4FA3D}" type="slidenum">
              <a:rPr lang="de-DE" smtClean="0"/>
              <a:t>‹Nr.›</a:t>
            </a:fld>
            <a:endParaRPr lang="de-D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7529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46.png"/><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4.xml"/><Relationship Id="rId6" Type="http://schemas.openxmlformats.org/officeDocument/2006/relationships/image" Target="../media/image49.jpg"/><Relationship Id="rId5" Type="http://schemas.openxmlformats.org/officeDocument/2006/relationships/image" Target="../media/image26.jpeg"/><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slide" Target="slide2.xml"/><Relationship Id="rId4" Type="http://schemas.openxmlformats.org/officeDocument/2006/relationships/image" Target="../media/image58.jp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62.jpeg"/><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2.xml"/><Relationship Id="rId1" Type="http://schemas.openxmlformats.org/officeDocument/2006/relationships/slideLayout" Target="../slideLayouts/slideLayout4.xml"/><Relationship Id="rId4" Type="http://schemas.openxmlformats.org/officeDocument/2006/relationships/image" Target="../media/image63.jpe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67.jpg"/><Relationship Id="rId5" Type="http://schemas.openxmlformats.org/officeDocument/2006/relationships/image" Target="../media/image66.JPG"/><Relationship Id="rId4" Type="http://schemas.openxmlformats.org/officeDocument/2006/relationships/image" Target="../media/image65.jpg"/></Relationships>
</file>

<file path=ppt/slides/_rels/slide1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19.xml"/><Relationship Id="rId18" Type="http://schemas.openxmlformats.org/officeDocument/2006/relationships/image" Target="../media/image13.emf"/><Relationship Id="rId26" Type="http://schemas.openxmlformats.org/officeDocument/2006/relationships/image" Target="../media/image19.emf"/><Relationship Id="rId3" Type="http://schemas.openxmlformats.org/officeDocument/2006/relationships/slide" Target="slide21.xml"/><Relationship Id="rId21" Type="http://schemas.openxmlformats.org/officeDocument/2006/relationships/image" Target="../media/image15.jpeg"/><Relationship Id="rId7" Type="http://schemas.openxmlformats.org/officeDocument/2006/relationships/image" Target="../media/image6.tiff"/><Relationship Id="rId12" Type="http://schemas.openxmlformats.org/officeDocument/2006/relationships/image" Target="../media/image9.emf"/><Relationship Id="rId17" Type="http://schemas.openxmlformats.org/officeDocument/2006/relationships/image" Target="../media/image12.emf"/><Relationship Id="rId25" Type="http://schemas.openxmlformats.org/officeDocument/2006/relationships/image" Target="../media/image18.jpeg"/><Relationship Id="rId33" Type="http://schemas.microsoft.com/office/2007/relationships/hdphoto" Target="../media/hdphoto1.wdp"/><Relationship Id="rId2" Type="http://schemas.openxmlformats.org/officeDocument/2006/relationships/image" Target="../media/image3.emf"/><Relationship Id="rId16" Type="http://schemas.openxmlformats.org/officeDocument/2006/relationships/slide" Target="slide23.xml"/><Relationship Id="rId20" Type="http://schemas.openxmlformats.org/officeDocument/2006/relationships/image" Target="../media/image14.emf"/><Relationship Id="rId29" Type="http://schemas.openxmlformats.org/officeDocument/2006/relationships/image" Target="../media/image21.tiff"/><Relationship Id="rId1" Type="http://schemas.openxmlformats.org/officeDocument/2006/relationships/slideLayout" Target="../slideLayouts/slideLayout2.xml"/><Relationship Id="rId6" Type="http://schemas.openxmlformats.org/officeDocument/2006/relationships/slide" Target="slide24.xml"/><Relationship Id="rId11" Type="http://schemas.openxmlformats.org/officeDocument/2006/relationships/slide" Target="slide20.xml"/><Relationship Id="rId24" Type="http://schemas.openxmlformats.org/officeDocument/2006/relationships/image" Target="../media/image17.emf"/><Relationship Id="rId32" Type="http://schemas.openxmlformats.org/officeDocument/2006/relationships/image" Target="../media/image23.png"/><Relationship Id="rId5" Type="http://schemas.openxmlformats.org/officeDocument/2006/relationships/image" Target="../media/image5.tiff"/><Relationship Id="rId15" Type="http://schemas.openxmlformats.org/officeDocument/2006/relationships/image" Target="../media/image11.tiff"/><Relationship Id="rId23" Type="http://schemas.openxmlformats.org/officeDocument/2006/relationships/image" Target="../media/image16.tiff"/><Relationship Id="rId28" Type="http://schemas.openxmlformats.org/officeDocument/2006/relationships/image" Target="../media/image20.emf"/><Relationship Id="rId10" Type="http://schemas.openxmlformats.org/officeDocument/2006/relationships/image" Target="../media/image8.tiff"/><Relationship Id="rId19" Type="http://schemas.openxmlformats.org/officeDocument/2006/relationships/slide" Target="slide18.xml"/><Relationship Id="rId31" Type="http://schemas.openxmlformats.org/officeDocument/2006/relationships/image" Target="../media/image22.emf"/><Relationship Id="rId4" Type="http://schemas.openxmlformats.org/officeDocument/2006/relationships/image" Target="../media/image4.emf"/><Relationship Id="rId9" Type="http://schemas.openxmlformats.org/officeDocument/2006/relationships/image" Target="../media/image7.emf"/><Relationship Id="rId14" Type="http://schemas.openxmlformats.org/officeDocument/2006/relationships/image" Target="../media/image10.emf"/><Relationship Id="rId22" Type="http://schemas.openxmlformats.org/officeDocument/2006/relationships/slide" Target="slide17.xml"/><Relationship Id="rId27" Type="http://schemas.openxmlformats.org/officeDocument/2006/relationships/slide" Target="slide15.xml"/><Relationship Id="rId30"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4.xml"/><Relationship Id="rId6" Type="http://schemas.openxmlformats.org/officeDocument/2006/relationships/image" Target="../media/image72.jpg"/><Relationship Id="rId5" Type="http://schemas.openxmlformats.org/officeDocument/2006/relationships/image" Target="../media/image26.jpe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hyperlink" Target="mailto:volleyball@tsg-wilhelmsdorf.de" TargetMode="External"/><Relationship Id="rId7" Type="http://schemas.openxmlformats.org/officeDocument/2006/relationships/image" Target="../media/image26.jpeg"/><Relationship Id="rId2" Type="http://schemas.openxmlformats.org/officeDocument/2006/relationships/hyperlink" Target="https://tsg-wilhelmsdorf.de/sport-fuer-erwachsene/volleyball/" TargetMode="Externa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74.jpg"/><Relationship Id="rId4" Type="http://schemas.openxmlformats.org/officeDocument/2006/relationships/image" Target="../media/image73.jpg"/></Relationships>
</file>

<file path=ppt/slides/_rels/slide2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78.jpeg"/><Relationship Id="rId4" Type="http://schemas.openxmlformats.org/officeDocument/2006/relationships/image" Target="../media/image77.jpeg"/></Relationships>
</file>

<file path=ppt/slides/_rels/slide2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slide" Target="slide2.xml"/><Relationship Id="rId4" Type="http://schemas.openxmlformats.org/officeDocument/2006/relationships/image" Target="../media/image81.jpeg"/></Relationships>
</file>

<file path=ppt/slides/_rels/slide24.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4.xml"/><Relationship Id="rId6" Type="http://schemas.openxmlformats.org/officeDocument/2006/relationships/image" Target="../media/image84.JPG"/><Relationship Id="rId5" Type="http://schemas.openxmlformats.org/officeDocument/2006/relationships/image" Target="../media/image26.jpeg"/><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6.jpe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0.jpg"/><Relationship Id="rId1" Type="http://schemas.openxmlformats.org/officeDocument/2006/relationships/slideLayout" Target="../slideLayouts/slideLayout4.xml"/><Relationship Id="rId5" Type="http://schemas.openxmlformats.org/officeDocument/2006/relationships/image" Target="../media/image31.jpeg"/><Relationship Id="rId4" Type="http://schemas.openxmlformats.org/officeDocument/2006/relationships/image" Target="../media/image26.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2.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2.jpe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26.jpe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12">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5EE1895-C985-A3C2-BB91-6DA1C412164D}"/>
              </a:ext>
            </a:extLst>
          </p:cNvPr>
          <p:cNvSpPr>
            <a:spLocks noGrp="1"/>
          </p:cNvSpPr>
          <p:nvPr>
            <p:ph type="ctrTitle"/>
          </p:nvPr>
        </p:nvSpPr>
        <p:spPr>
          <a:xfrm>
            <a:off x="6730000" y="639097"/>
            <a:ext cx="4813072" cy="3686015"/>
          </a:xfrm>
        </p:spPr>
        <p:txBody>
          <a:bodyPr>
            <a:normAutofit/>
          </a:bodyPr>
          <a:lstStyle/>
          <a:p>
            <a:r>
              <a:rPr lang="de-DE" sz="6800" dirty="0"/>
              <a:t>Jahresbericht TSG Wilhelmsdorf </a:t>
            </a:r>
          </a:p>
        </p:txBody>
      </p:sp>
      <p:sp>
        <p:nvSpPr>
          <p:cNvPr id="3" name="Untertitel 2">
            <a:extLst>
              <a:ext uri="{FF2B5EF4-FFF2-40B4-BE49-F238E27FC236}">
                <a16:creationId xmlns:a16="http://schemas.microsoft.com/office/drawing/2014/main" id="{F3A5AD2D-D452-E55D-F800-9859B999AB69}"/>
              </a:ext>
            </a:extLst>
          </p:cNvPr>
          <p:cNvSpPr>
            <a:spLocks noGrp="1"/>
          </p:cNvSpPr>
          <p:nvPr>
            <p:ph type="subTitle" idx="1"/>
          </p:nvPr>
        </p:nvSpPr>
        <p:spPr>
          <a:xfrm>
            <a:off x="6729999" y="4455621"/>
            <a:ext cx="4829101" cy="1238616"/>
          </a:xfrm>
        </p:spPr>
        <p:txBody>
          <a:bodyPr>
            <a:normAutofit/>
          </a:bodyPr>
          <a:lstStyle/>
          <a:p>
            <a:r>
              <a:rPr lang="de-DE">
                <a:solidFill>
                  <a:schemeClr val="tx1">
                    <a:lumMod val="85000"/>
                    <a:lumOff val="15000"/>
                  </a:schemeClr>
                </a:solidFill>
              </a:rPr>
              <a:t>Anlässlich der Jahreshauptversammlung am 12.06.2026</a:t>
            </a:r>
          </a:p>
        </p:txBody>
      </p:sp>
      <p:cxnSp>
        <p:nvCxnSpPr>
          <p:cNvPr id="33" name="Straight Connector 14">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4" name="Rectangle 16">
            <a:extLst>
              <a:ext uri="{FF2B5EF4-FFF2-40B4-BE49-F238E27FC236}">
                <a16:creationId xmlns:a16="http://schemas.microsoft.com/office/drawing/2014/main" id="{F85B92BC-678C-4E14-97E6-3227DEF86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35" name="Rectangle 18">
            <a:extLst>
              <a:ext uri="{FF2B5EF4-FFF2-40B4-BE49-F238E27FC236}">
                <a16:creationId xmlns:a16="http://schemas.microsoft.com/office/drawing/2014/main" id="{D2644120-A6B9-4D5C-8A60-E2F4CC220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pic>
        <p:nvPicPr>
          <p:cNvPr id="12" name="Grafik 11">
            <a:extLst>
              <a:ext uri="{FF2B5EF4-FFF2-40B4-BE49-F238E27FC236}">
                <a16:creationId xmlns:a16="http://schemas.microsoft.com/office/drawing/2014/main" id="{BC20EB3F-C510-9E9C-3560-F7CFACBED747}"/>
              </a:ext>
            </a:extLst>
          </p:cNvPr>
          <p:cNvPicPr>
            <a:picLocks noChangeAspect="1"/>
          </p:cNvPicPr>
          <p:nvPr/>
        </p:nvPicPr>
        <p:blipFill>
          <a:blip r:embed="rId3"/>
          <a:stretch>
            <a:fillRect/>
          </a:stretch>
        </p:blipFill>
        <p:spPr>
          <a:xfrm>
            <a:off x="932583" y="841708"/>
            <a:ext cx="4644691" cy="4644691"/>
          </a:xfrm>
          <a:prstGeom prst="rect">
            <a:avLst/>
          </a:prstGeom>
        </p:spPr>
      </p:pic>
    </p:spTree>
    <p:extLst>
      <p:ext uri="{BB962C8B-B14F-4D97-AF65-F5344CB8AC3E}">
        <p14:creationId xmlns:p14="http://schemas.microsoft.com/office/powerpoint/2010/main" val="381874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B4A2E3-9A48-B4B5-2A59-E73A1CEAD1FF}"/>
            </a:ext>
          </a:extLst>
        </p:cNvPr>
        <p:cNvGrpSpPr/>
        <p:nvPr/>
      </p:nvGrpSpPr>
      <p:grpSpPr>
        <a:xfrm>
          <a:off x="0" y="0"/>
          <a:ext cx="0" cy="0"/>
          <a:chOff x="0" y="0"/>
          <a:chExt cx="0" cy="0"/>
        </a:xfrm>
      </p:grpSpPr>
      <p:sp>
        <p:nvSpPr>
          <p:cNvPr id="43" name="Rectangle 20">
            <a:extLst>
              <a:ext uri="{FF2B5EF4-FFF2-40B4-BE49-F238E27FC236}">
                <a16:creationId xmlns:a16="http://schemas.microsoft.com/office/drawing/2014/main" id="{00195BFA-FD31-4D6E-8E00-89ADD87C3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44" name="Rectangle 22">
            <a:extLst>
              <a:ext uri="{FF2B5EF4-FFF2-40B4-BE49-F238E27FC236}">
                <a16:creationId xmlns:a16="http://schemas.microsoft.com/office/drawing/2014/main" id="{8E8A7B43-443B-4C99-A3C6-9CE7646B8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cxnSp>
        <p:nvCxnSpPr>
          <p:cNvPr id="45" name="Straight Connector 24">
            <a:extLst>
              <a:ext uri="{FF2B5EF4-FFF2-40B4-BE49-F238E27FC236}">
                <a16:creationId xmlns:a16="http://schemas.microsoft.com/office/drawing/2014/main" id="{7465263F-49B5-417F-9656-FB8062DB74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itel 3">
            <a:extLst>
              <a:ext uri="{FF2B5EF4-FFF2-40B4-BE49-F238E27FC236}">
                <a16:creationId xmlns:a16="http://schemas.microsoft.com/office/drawing/2014/main" id="{AB096642-2CF6-4848-50EF-D8DBBF3EA8D7}"/>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b="1" dirty="0" err="1">
                <a:solidFill>
                  <a:schemeClr val="tx1"/>
                </a:solidFill>
                <a:highlight>
                  <a:srgbClr val="FFFFFF"/>
                </a:highlight>
              </a:rPr>
              <a:t>JederMannSport</a:t>
            </a:r>
            <a:endParaRPr lang="en-US" dirty="0">
              <a:solidFill>
                <a:schemeClr val="tx1"/>
              </a:solidFill>
            </a:endParaRPr>
          </a:p>
        </p:txBody>
      </p:sp>
      <p:pic>
        <p:nvPicPr>
          <p:cNvPr id="9" name="Grafik 8">
            <a:extLst>
              <a:ext uri="{FF2B5EF4-FFF2-40B4-BE49-F238E27FC236}">
                <a16:creationId xmlns:a16="http://schemas.microsoft.com/office/drawing/2014/main" id="{70D596E4-2B94-E418-6BF1-806A003FCAE0}"/>
              </a:ext>
            </a:extLst>
          </p:cNvPr>
          <p:cNvPicPr>
            <a:picLocks noChangeAspect="1"/>
          </p:cNvPicPr>
          <p:nvPr/>
        </p:nvPicPr>
        <p:blipFill>
          <a:blip r:embed="rId2"/>
          <a:srcRect l="13986" r="5262" b="2"/>
          <a:stretch>
            <a:fillRect/>
          </a:stretch>
        </p:blipFill>
        <p:spPr>
          <a:xfrm>
            <a:off x="1183017" y="1916318"/>
            <a:ext cx="2376058" cy="1655073"/>
          </a:xfrm>
          <a:prstGeom prst="rect">
            <a:avLst/>
          </a:prstGeom>
          <a:noFill/>
        </p:spPr>
      </p:pic>
      <p:pic>
        <p:nvPicPr>
          <p:cNvPr id="7" name="Grafik 6">
            <a:extLst>
              <a:ext uri="{FF2B5EF4-FFF2-40B4-BE49-F238E27FC236}">
                <a16:creationId xmlns:a16="http://schemas.microsoft.com/office/drawing/2014/main" id="{4E2BB453-60E1-0FBC-44F5-2C00602C4E98}"/>
              </a:ext>
            </a:extLst>
          </p:cNvPr>
          <p:cNvPicPr>
            <a:picLocks noChangeAspect="1"/>
          </p:cNvPicPr>
          <p:nvPr/>
        </p:nvPicPr>
        <p:blipFill>
          <a:blip r:embed="rId3"/>
          <a:srcRect t="15799" r="-2" b="14543"/>
          <a:stretch>
            <a:fillRect/>
          </a:stretch>
        </p:blipFill>
        <p:spPr>
          <a:xfrm>
            <a:off x="3719942" y="1916318"/>
            <a:ext cx="2376057" cy="1655073"/>
          </a:xfrm>
          <a:prstGeom prst="rect">
            <a:avLst/>
          </a:prstGeom>
          <a:noFill/>
        </p:spPr>
      </p:pic>
      <p:pic>
        <p:nvPicPr>
          <p:cNvPr id="6" name="Grafik 5">
            <a:extLst>
              <a:ext uri="{FF2B5EF4-FFF2-40B4-BE49-F238E27FC236}">
                <a16:creationId xmlns:a16="http://schemas.microsoft.com/office/drawing/2014/main" id="{30B94A6E-7BEA-2BB5-AEAA-8E888AF01BCC}"/>
              </a:ext>
            </a:extLst>
          </p:cNvPr>
          <p:cNvPicPr/>
          <p:nvPr/>
        </p:nvPicPr>
        <p:blipFill>
          <a:blip r:embed="rId4"/>
          <a:srcRect t="28111" r="-2" b="2231"/>
          <a:stretch>
            <a:fillRect/>
          </a:stretch>
        </p:blipFill>
        <p:spPr>
          <a:xfrm>
            <a:off x="1183017" y="3750349"/>
            <a:ext cx="2376058" cy="1655073"/>
          </a:xfrm>
          <a:prstGeom prst="rect">
            <a:avLst/>
          </a:prstGeom>
          <a:noFill/>
        </p:spPr>
      </p:pic>
      <p:pic>
        <p:nvPicPr>
          <p:cNvPr id="10" name="Grafik 9">
            <a:extLst>
              <a:ext uri="{FF2B5EF4-FFF2-40B4-BE49-F238E27FC236}">
                <a16:creationId xmlns:a16="http://schemas.microsoft.com/office/drawing/2014/main" id="{AE19DD9B-5332-FC95-AEB0-72B61AA32F8B}"/>
              </a:ext>
            </a:extLst>
          </p:cNvPr>
          <p:cNvPicPr/>
          <p:nvPr/>
        </p:nvPicPr>
        <p:blipFill>
          <a:blip r:embed="rId5"/>
          <a:srcRect l="17327" r="9814" b="-1"/>
          <a:stretch>
            <a:fillRect/>
          </a:stretch>
        </p:blipFill>
        <p:spPr>
          <a:xfrm>
            <a:off x="3719942" y="3732259"/>
            <a:ext cx="2376057" cy="1655072"/>
          </a:xfrm>
          <a:prstGeom prst="rect">
            <a:avLst/>
          </a:prstGeom>
          <a:noFill/>
        </p:spPr>
      </p:pic>
      <p:sp>
        <p:nvSpPr>
          <p:cNvPr id="5" name="Inhaltsplatzhalter 4">
            <a:extLst>
              <a:ext uri="{FF2B5EF4-FFF2-40B4-BE49-F238E27FC236}">
                <a16:creationId xmlns:a16="http://schemas.microsoft.com/office/drawing/2014/main" id="{FFA9EAD3-A26B-6263-121D-C1CE774ACBA2}"/>
              </a:ext>
            </a:extLst>
          </p:cNvPr>
          <p:cNvSpPr>
            <a:spLocks noGrp="1"/>
          </p:cNvSpPr>
          <p:nvPr>
            <p:ph sz="half" idx="1"/>
          </p:nvPr>
        </p:nvSpPr>
        <p:spPr>
          <a:xfrm>
            <a:off x="6351639" y="1845734"/>
            <a:ext cx="5176746" cy="4023360"/>
          </a:xfrm>
        </p:spPr>
        <p:txBody>
          <a:bodyPr vert="horz" lIns="0" tIns="45720" rIns="0" bIns="45720" numCol="2" rtlCol="0">
            <a:noAutofit/>
          </a:bodyPr>
          <a:lstStyle/>
          <a:p>
            <a:pPr>
              <a:spcBef>
                <a:spcPts val="600"/>
              </a:spcBef>
            </a:pPr>
            <a:r>
              <a:rPr lang="en-US" sz="1400" b="1" dirty="0" err="1"/>
              <a:t>Abteilungsleiterin</a:t>
            </a:r>
            <a:r>
              <a:rPr lang="en-US" sz="1400" b="1" dirty="0"/>
              <a:t>: Ralf Giering</a:t>
            </a:r>
          </a:p>
          <a:p>
            <a:r>
              <a:rPr lang="en-US" sz="1400" dirty="0"/>
              <a:t>Die </a:t>
            </a:r>
            <a:r>
              <a:rPr lang="en-US" sz="1400" dirty="0" err="1"/>
              <a:t>Jedermänner</a:t>
            </a:r>
            <a:r>
              <a:rPr lang="en-US" sz="1400" dirty="0"/>
              <a:t> </a:t>
            </a:r>
            <a:r>
              <a:rPr lang="en-US" sz="1400" dirty="0" err="1"/>
              <a:t>treffen</a:t>
            </a:r>
            <a:r>
              <a:rPr lang="en-US" sz="1400" dirty="0"/>
              <a:t> </a:t>
            </a:r>
            <a:r>
              <a:rPr lang="en-US" sz="1400" dirty="0" err="1"/>
              <a:t>sich</a:t>
            </a:r>
            <a:r>
              <a:rPr lang="en-US" sz="1400" dirty="0"/>
              <a:t> </a:t>
            </a:r>
            <a:r>
              <a:rPr lang="en-US" sz="1400" dirty="0" err="1"/>
              <a:t>im</a:t>
            </a:r>
            <a:r>
              <a:rPr lang="en-US" sz="1400" dirty="0"/>
              <a:t> </a:t>
            </a:r>
            <a:r>
              <a:rPr lang="en-US" sz="1400" dirty="0" err="1"/>
              <a:t>Winterhalbjahr</a:t>
            </a:r>
            <a:r>
              <a:rPr lang="en-US" sz="1400" dirty="0"/>
              <a:t> </a:t>
            </a:r>
            <a:r>
              <a:rPr lang="en-US" sz="1400" dirty="0" err="1"/>
              <a:t>dienstags</a:t>
            </a:r>
            <a:r>
              <a:rPr lang="en-US" sz="1400" dirty="0"/>
              <a:t> um 18.30 Uhr in der Halle in </a:t>
            </a:r>
            <a:r>
              <a:rPr lang="en-US" sz="1400" dirty="0" err="1"/>
              <a:t>Riedhausen</a:t>
            </a:r>
            <a:r>
              <a:rPr lang="en-US" sz="1400" dirty="0"/>
              <a:t>. Dort </a:t>
            </a:r>
            <a:r>
              <a:rPr lang="en-US" sz="1400" dirty="0" err="1"/>
              <a:t>machen</a:t>
            </a:r>
            <a:r>
              <a:rPr lang="en-US" sz="1400" dirty="0"/>
              <a:t> </a:t>
            </a:r>
            <a:r>
              <a:rPr lang="en-US" sz="1400" dirty="0" err="1"/>
              <a:t>wir</a:t>
            </a:r>
            <a:r>
              <a:rPr lang="en-US" sz="1400" dirty="0"/>
              <a:t> </a:t>
            </a:r>
            <a:r>
              <a:rPr lang="en-US" sz="1400" dirty="0" err="1"/>
              <a:t>gemeinsam</a:t>
            </a:r>
            <a:r>
              <a:rPr lang="en-US" sz="1400" dirty="0"/>
              <a:t> </a:t>
            </a:r>
            <a:r>
              <a:rPr lang="en-US" sz="1400" dirty="0" err="1"/>
              <a:t>mit</a:t>
            </a:r>
            <a:r>
              <a:rPr lang="en-US" sz="1400" dirty="0"/>
              <a:t> der Ü-50- </a:t>
            </a:r>
            <a:r>
              <a:rPr lang="en-US" sz="1400" dirty="0" err="1"/>
              <a:t>Sportgruppe</a:t>
            </a:r>
            <a:r>
              <a:rPr lang="en-US" sz="1400" dirty="0"/>
              <a:t> </a:t>
            </a:r>
            <a:r>
              <a:rPr lang="en-US" sz="1400" dirty="0" err="1"/>
              <a:t>aus</a:t>
            </a:r>
            <a:r>
              <a:rPr lang="en-US" sz="1400" dirty="0"/>
              <a:t> </a:t>
            </a:r>
            <a:r>
              <a:rPr lang="en-US" sz="1400" dirty="0" err="1"/>
              <a:t>Riedhausen</a:t>
            </a:r>
            <a:r>
              <a:rPr lang="en-US" sz="1400" dirty="0"/>
              <a:t> </a:t>
            </a:r>
            <a:r>
              <a:rPr lang="en-US" sz="1400" dirty="0" err="1"/>
              <a:t>unter</a:t>
            </a:r>
            <a:r>
              <a:rPr lang="en-US" sz="1400" dirty="0"/>
              <a:t> </a:t>
            </a:r>
            <a:r>
              <a:rPr lang="en-US" sz="1400" dirty="0" err="1"/>
              <a:t>Anleitung</a:t>
            </a:r>
            <a:r>
              <a:rPr lang="en-US" sz="1400" dirty="0"/>
              <a:t> </a:t>
            </a:r>
            <a:r>
              <a:rPr lang="en-US" sz="1400" dirty="0" err="1"/>
              <a:t>Gymnastik</a:t>
            </a:r>
            <a:r>
              <a:rPr lang="en-US" sz="1400" dirty="0"/>
              <a:t>.</a:t>
            </a:r>
          </a:p>
          <a:p>
            <a:r>
              <a:rPr lang="en-US" sz="1400" dirty="0" err="1"/>
              <a:t>Im</a:t>
            </a:r>
            <a:r>
              <a:rPr lang="en-US" sz="1400" dirty="0"/>
              <a:t> März </a:t>
            </a:r>
            <a:r>
              <a:rPr lang="en-US" sz="1400" dirty="0" err="1"/>
              <a:t>hatten</a:t>
            </a:r>
            <a:r>
              <a:rPr lang="en-US" sz="1400" dirty="0"/>
              <a:t> </a:t>
            </a:r>
            <a:r>
              <a:rPr lang="en-US" sz="1400" dirty="0" err="1"/>
              <a:t>wir</a:t>
            </a:r>
            <a:r>
              <a:rPr lang="en-US" sz="1400" dirty="0"/>
              <a:t> </a:t>
            </a:r>
            <a:r>
              <a:rPr lang="en-US" sz="1400" dirty="0" err="1"/>
              <a:t>einen</a:t>
            </a:r>
            <a:r>
              <a:rPr lang="en-US" sz="1400" dirty="0"/>
              <a:t> </a:t>
            </a:r>
            <a:r>
              <a:rPr lang="en-US" sz="1400" dirty="0" err="1"/>
              <a:t>Arbeitseinsatz</a:t>
            </a:r>
            <a:r>
              <a:rPr lang="en-US" sz="1400" dirty="0"/>
              <a:t> </a:t>
            </a:r>
            <a:r>
              <a:rPr lang="en-US" sz="1400" dirty="0" err="1"/>
              <a:t>im</a:t>
            </a:r>
            <a:r>
              <a:rPr lang="en-US" sz="1400" dirty="0"/>
              <a:t> Ried. Wir </a:t>
            </a:r>
            <a:r>
              <a:rPr lang="en-US" sz="1400" dirty="0" err="1"/>
              <a:t>belegten</a:t>
            </a:r>
            <a:r>
              <a:rPr lang="en-US" sz="1400" dirty="0"/>
              <a:t> die Wanderwege ums </a:t>
            </a:r>
            <a:r>
              <a:rPr lang="en-US" sz="1400" dirty="0" err="1"/>
              <a:t>Naturschutzzentrum</a:t>
            </a:r>
            <a:r>
              <a:rPr lang="en-US" sz="1400" dirty="0"/>
              <a:t> </a:t>
            </a:r>
            <a:r>
              <a:rPr lang="en-US" sz="1400" dirty="0" err="1"/>
              <a:t>mit</a:t>
            </a:r>
            <a:r>
              <a:rPr lang="en-US" sz="1400" dirty="0"/>
              <a:t> </a:t>
            </a:r>
            <a:r>
              <a:rPr lang="en-US" sz="1400" dirty="0" err="1"/>
              <a:t>neuen</a:t>
            </a:r>
            <a:r>
              <a:rPr lang="en-US" sz="1400" dirty="0"/>
              <a:t> </a:t>
            </a:r>
            <a:r>
              <a:rPr lang="en-US" sz="1400" dirty="0" err="1"/>
              <a:t>Hackschnitzeln</a:t>
            </a:r>
            <a:r>
              <a:rPr lang="en-US" sz="1400" dirty="0"/>
              <a:t>.</a:t>
            </a:r>
          </a:p>
          <a:p>
            <a:pPr marL="0" indent="0">
              <a:buNone/>
            </a:pPr>
            <a:r>
              <a:rPr lang="en-US" sz="1400" dirty="0" err="1"/>
              <a:t>Im</a:t>
            </a:r>
            <a:r>
              <a:rPr lang="en-US" sz="1400" dirty="0"/>
              <a:t> Oktober </a:t>
            </a:r>
            <a:r>
              <a:rPr lang="en-US" sz="1400" dirty="0" err="1"/>
              <a:t>waren</a:t>
            </a:r>
            <a:r>
              <a:rPr lang="en-US" sz="1400" dirty="0"/>
              <a:t> </a:t>
            </a:r>
            <a:r>
              <a:rPr lang="en-US" sz="1400" dirty="0" err="1"/>
              <a:t>wir</a:t>
            </a:r>
            <a:r>
              <a:rPr lang="en-US" sz="1400" dirty="0"/>
              <a:t> </a:t>
            </a:r>
            <a:r>
              <a:rPr lang="en-US" sz="1400" dirty="0" err="1"/>
              <a:t>ein</a:t>
            </a:r>
            <a:r>
              <a:rPr lang="en-US" sz="1400" dirty="0"/>
              <a:t> </a:t>
            </a:r>
            <a:r>
              <a:rPr lang="en-US" sz="1400" dirty="0" err="1"/>
              <a:t>verlängertes</a:t>
            </a:r>
            <a:r>
              <a:rPr lang="en-US" sz="1400" dirty="0"/>
              <a:t> </a:t>
            </a:r>
            <a:r>
              <a:rPr lang="en-US" sz="1400" dirty="0" err="1"/>
              <a:t>Wochenende</a:t>
            </a:r>
            <a:r>
              <a:rPr lang="en-US" sz="1400" dirty="0"/>
              <a:t> in Augsburg. Ein </a:t>
            </a:r>
            <a:r>
              <a:rPr lang="en-US" sz="1400" dirty="0" err="1"/>
              <a:t>Besuch</a:t>
            </a:r>
            <a:r>
              <a:rPr lang="en-US" sz="1400" dirty="0"/>
              <a:t> </a:t>
            </a:r>
            <a:r>
              <a:rPr lang="en-US" sz="1400" dirty="0" err="1"/>
              <a:t>bei</a:t>
            </a:r>
            <a:r>
              <a:rPr lang="en-US" sz="1400" dirty="0"/>
              <a:t> der Augsburger </a:t>
            </a:r>
            <a:r>
              <a:rPr lang="en-US" sz="1400" dirty="0" err="1"/>
              <a:t>Puppenkiste</a:t>
            </a:r>
            <a:r>
              <a:rPr lang="en-US" sz="1400" dirty="0"/>
              <a:t>,</a:t>
            </a:r>
          </a:p>
          <a:p>
            <a:pPr marL="0" indent="0">
              <a:buNone/>
            </a:pPr>
            <a:endParaRPr lang="en-US" sz="1400" dirty="0"/>
          </a:p>
          <a:p>
            <a:pPr marL="0" indent="0">
              <a:buNone/>
            </a:pPr>
            <a:r>
              <a:rPr lang="en-US" sz="1400" dirty="0"/>
              <a:t> </a:t>
            </a:r>
            <a:r>
              <a:rPr lang="en-US" sz="1400" dirty="0" err="1"/>
              <a:t>Fuggerei</a:t>
            </a:r>
            <a:r>
              <a:rPr lang="en-US" sz="1400" dirty="0"/>
              <a:t>, </a:t>
            </a:r>
            <a:r>
              <a:rPr lang="en-US" sz="1400" dirty="0" err="1"/>
              <a:t>Wasserversorgung</a:t>
            </a:r>
            <a:r>
              <a:rPr lang="en-US" sz="1400" dirty="0"/>
              <a:t>,  </a:t>
            </a:r>
            <a:r>
              <a:rPr lang="en-US" sz="1400" dirty="0" err="1"/>
              <a:t>Stadtführung</a:t>
            </a:r>
            <a:r>
              <a:rPr lang="en-US" sz="1400" dirty="0"/>
              <a:t> und </a:t>
            </a:r>
            <a:r>
              <a:rPr lang="en-US" sz="1400" dirty="0" err="1"/>
              <a:t>eine</a:t>
            </a:r>
            <a:r>
              <a:rPr lang="en-US" sz="1400" dirty="0"/>
              <a:t> </a:t>
            </a:r>
            <a:r>
              <a:rPr lang="en-US" sz="1400" dirty="0" err="1"/>
              <a:t>Brauereibesichtigung</a:t>
            </a:r>
            <a:r>
              <a:rPr lang="en-US" sz="1400" dirty="0"/>
              <a:t> </a:t>
            </a:r>
            <a:r>
              <a:rPr lang="en-US" sz="1400" dirty="0" err="1"/>
              <a:t>standen</a:t>
            </a:r>
            <a:r>
              <a:rPr lang="en-US" sz="1400" dirty="0"/>
              <a:t> auf dem </a:t>
            </a:r>
            <a:r>
              <a:rPr lang="en-US" sz="1400" dirty="0" err="1"/>
              <a:t>Programm</a:t>
            </a:r>
            <a:r>
              <a:rPr lang="en-US" sz="1400" dirty="0"/>
              <a:t>. Es </a:t>
            </a:r>
            <a:r>
              <a:rPr lang="en-US" sz="1400" dirty="0" err="1"/>
              <a:t>waren</a:t>
            </a:r>
            <a:r>
              <a:rPr lang="en-US" sz="1400" dirty="0"/>
              <a:t> </a:t>
            </a:r>
            <a:r>
              <a:rPr lang="en-US" sz="1400" dirty="0" err="1"/>
              <a:t>eindrückliche</a:t>
            </a:r>
            <a:r>
              <a:rPr lang="en-US" sz="1400" dirty="0"/>
              <a:t> Tage die </a:t>
            </a:r>
            <a:r>
              <a:rPr lang="en-US" sz="1400" dirty="0" err="1"/>
              <a:t>lange</a:t>
            </a:r>
            <a:r>
              <a:rPr lang="en-US" sz="1400" dirty="0"/>
              <a:t> in </a:t>
            </a:r>
            <a:r>
              <a:rPr lang="en-US" sz="1400" dirty="0" err="1"/>
              <a:t>Erinnerung</a:t>
            </a:r>
            <a:r>
              <a:rPr lang="en-US" sz="1400" dirty="0"/>
              <a:t> </a:t>
            </a:r>
            <a:r>
              <a:rPr lang="en-US" sz="1400" dirty="0" err="1"/>
              <a:t>bleiben</a:t>
            </a:r>
            <a:r>
              <a:rPr lang="en-US" sz="1400" dirty="0"/>
              <a:t> </a:t>
            </a:r>
            <a:r>
              <a:rPr lang="en-US" sz="1400" dirty="0" err="1"/>
              <a:t>werden</a:t>
            </a:r>
            <a:r>
              <a:rPr lang="en-US" sz="1400" dirty="0"/>
              <a:t>.</a:t>
            </a:r>
          </a:p>
          <a:p>
            <a:r>
              <a:rPr lang="en-US" sz="1400" dirty="0"/>
              <a:t>Bei </a:t>
            </a:r>
            <a:r>
              <a:rPr lang="en-US" sz="1400" dirty="0" err="1"/>
              <a:t>herrlichem</a:t>
            </a:r>
            <a:r>
              <a:rPr lang="en-US" sz="1400" dirty="0"/>
              <a:t> Sonnenschein </a:t>
            </a:r>
            <a:r>
              <a:rPr lang="en-US" sz="1400" dirty="0" err="1"/>
              <a:t>wanderten</a:t>
            </a:r>
            <a:r>
              <a:rPr lang="en-US" sz="1400" dirty="0"/>
              <a:t> </a:t>
            </a:r>
            <a:r>
              <a:rPr lang="en-US" sz="1400" dirty="0" err="1"/>
              <a:t>wir</a:t>
            </a:r>
            <a:r>
              <a:rPr lang="en-US" sz="1400" dirty="0"/>
              <a:t> am 1. Mai auf den </a:t>
            </a:r>
            <a:r>
              <a:rPr lang="en-US" sz="1400" dirty="0" err="1"/>
              <a:t>Höchsten</a:t>
            </a:r>
            <a:r>
              <a:rPr lang="en-US" sz="1400" dirty="0"/>
              <a:t>. Am </a:t>
            </a:r>
            <a:r>
              <a:rPr lang="en-US" sz="1400" dirty="0" err="1"/>
              <a:t>Aussichtspavillon</a:t>
            </a:r>
            <a:r>
              <a:rPr lang="en-US" sz="1400" dirty="0"/>
              <a:t> </a:t>
            </a:r>
            <a:r>
              <a:rPr lang="en-US" sz="1400" dirty="0" err="1"/>
              <a:t>wurden</a:t>
            </a:r>
            <a:r>
              <a:rPr lang="en-US" sz="1400" dirty="0"/>
              <a:t> </a:t>
            </a:r>
            <a:r>
              <a:rPr lang="en-US" sz="1400" dirty="0" err="1"/>
              <a:t>wir</a:t>
            </a:r>
            <a:r>
              <a:rPr lang="en-US" sz="1400" dirty="0"/>
              <a:t> </a:t>
            </a:r>
            <a:r>
              <a:rPr lang="en-US" sz="1400" dirty="0" err="1"/>
              <a:t>mit</a:t>
            </a:r>
            <a:r>
              <a:rPr lang="en-US" sz="1400" dirty="0"/>
              <a:t> </a:t>
            </a:r>
            <a:r>
              <a:rPr lang="en-US" sz="1400" dirty="0" err="1"/>
              <a:t>einem</a:t>
            </a:r>
            <a:r>
              <a:rPr lang="en-US" sz="1400" dirty="0"/>
              <a:t> </a:t>
            </a:r>
            <a:r>
              <a:rPr lang="en-US" sz="1400" dirty="0" err="1"/>
              <a:t>kleinen</a:t>
            </a:r>
            <a:r>
              <a:rPr lang="en-US" sz="1400" dirty="0"/>
              <a:t> </a:t>
            </a:r>
            <a:r>
              <a:rPr lang="en-US" sz="1400" dirty="0" err="1"/>
              <a:t>Umtrunk</a:t>
            </a:r>
            <a:r>
              <a:rPr lang="en-US" sz="1400" dirty="0"/>
              <a:t> </a:t>
            </a:r>
            <a:r>
              <a:rPr lang="en-US" sz="1400" dirty="0" err="1"/>
              <a:t>überrascht</a:t>
            </a:r>
            <a:r>
              <a:rPr lang="en-US" sz="1400" dirty="0"/>
              <a:t>. Nach </a:t>
            </a:r>
            <a:r>
              <a:rPr lang="en-US" sz="1400" dirty="0" err="1"/>
              <a:t>einer</a:t>
            </a:r>
            <a:r>
              <a:rPr lang="en-US" sz="1400" dirty="0"/>
              <a:t> </a:t>
            </a:r>
            <a:r>
              <a:rPr lang="en-US" sz="1400" dirty="0" err="1"/>
              <a:t>Stärkung</a:t>
            </a:r>
            <a:r>
              <a:rPr lang="en-US" sz="1400" dirty="0"/>
              <a:t> </a:t>
            </a:r>
            <a:r>
              <a:rPr lang="en-US" sz="1400" dirty="0" err="1"/>
              <a:t>bei</a:t>
            </a:r>
            <a:r>
              <a:rPr lang="en-US" sz="1400" dirty="0"/>
              <a:t> </a:t>
            </a:r>
            <a:r>
              <a:rPr lang="en-US" sz="1400" dirty="0" err="1"/>
              <a:t>einer</a:t>
            </a:r>
            <a:r>
              <a:rPr lang="en-US" sz="1400" dirty="0"/>
              <a:t> </a:t>
            </a:r>
            <a:r>
              <a:rPr lang="en-US" sz="1400" dirty="0" err="1"/>
              <a:t>weiteren</a:t>
            </a:r>
            <a:r>
              <a:rPr lang="en-US" sz="1400" dirty="0"/>
              <a:t> </a:t>
            </a:r>
            <a:r>
              <a:rPr lang="en-US" sz="1400" dirty="0" err="1"/>
              <a:t>Einkehr</a:t>
            </a:r>
            <a:r>
              <a:rPr lang="en-US" sz="1400" dirty="0"/>
              <a:t> </a:t>
            </a:r>
            <a:r>
              <a:rPr lang="en-US" sz="1400" dirty="0" err="1"/>
              <a:t>ging</a:t>
            </a:r>
            <a:r>
              <a:rPr lang="en-US" sz="1400" dirty="0"/>
              <a:t> es </a:t>
            </a:r>
            <a:r>
              <a:rPr lang="en-US" sz="1400" dirty="0" err="1"/>
              <a:t>wieder</a:t>
            </a:r>
            <a:r>
              <a:rPr lang="en-US" sz="1400" dirty="0"/>
              <a:t> </a:t>
            </a:r>
            <a:r>
              <a:rPr lang="en-US" sz="1400" dirty="0" err="1"/>
              <a:t>zurück</a:t>
            </a:r>
            <a:r>
              <a:rPr lang="en-US" sz="1400" dirty="0"/>
              <a:t> </a:t>
            </a:r>
            <a:r>
              <a:rPr lang="en-US" sz="1400" dirty="0" err="1"/>
              <a:t>nach</a:t>
            </a:r>
            <a:r>
              <a:rPr lang="en-US" sz="1400" dirty="0"/>
              <a:t> </a:t>
            </a:r>
            <a:r>
              <a:rPr lang="en-US" sz="1400" dirty="0" err="1"/>
              <a:t>Zußdorf</a:t>
            </a:r>
            <a:r>
              <a:rPr lang="en-US" sz="1400" dirty="0"/>
              <a:t>. </a:t>
            </a:r>
          </a:p>
        </p:txBody>
      </p:sp>
      <p:pic>
        <p:nvPicPr>
          <p:cNvPr id="16" name="Picture 2">
            <a:hlinkClick r:id="" action="ppaction://noaction"/>
            <a:extLst>
              <a:ext uri="{FF2B5EF4-FFF2-40B4-BE49-F238E27FC236}">
                <a16:creationId xmlns:a16="http://schemas.microsoft.com/office/drawing/2014/main" id="{0CACBC9B-8F4B-00CC-0EB0-9C5EF737E1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8590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DB064-5937-3488-09AE-ED5166748ABC}"/>
            </a:ext>
          </a:extLst>
        </p:cNvPr>
        <p:cNvGrpSpPr/>
        <p:nvPr/>
      </p:nvGrpSpPr>
      <p:grpSpPr>
        <a:xfrm>
          <a:off x="0" y="0"/>
          <a:ext cx="0" cy="0"/>
          <a:chOff x="0" y="0"/>
          <a:chExt cx="0" cy="0"/>
        </a:xfrm>
      </p:grpSpPr>
      <p:pic>
        <p:nvPicPr>
          <p:cNvPr id="9" name="Grafik 8">
            <a:extLst>
              <a:ext uri="{FF2B5EF4-FFF2-40B4-BE49-F238E27FC236}">
                <a16:creationId xmlns:a16="http://schemas.microsoft.com/office/drawing/2014/main" id="{B812773C-A51F-D42A-7318-12D5E19B3C45}"/>
              </a:ext>
            </a:extLst>
          </p:cNvPr>
          <p:cNvPicPr>
            <a:picLocks noChangeAspect="1"/>
          </p:cNvPicPr>
          <p:nvPr/>
        </p:nvPicPr>
        <p:blipFill>
          <a:blip r:embed="rId2">
            <a:extLst>
              <a:ext uri="{28A0092B-C50C-407E-A947-70E740481C1C}">
                <a14:useLocalDpi xmlns:a14="http://schemas.microsoft.com/office/drawing/2010/main" val="0"/>
              </a:ext>
            </a:extLst>
          </a:blip>
          <a:srcRect l="9360" r="6083"/>
          <a:stretch>
            <a:fillRect/>
          </a:stretch>
        </p:blipFill>
        <p:spPr>
          <a:xfrm>
            <a:off x="7980835" y="3639024"/>
            <a:ext cx="3600001" cy="2401200"/>
          </a:xfrm>
          <a:prstGeom prst="rect">
            <a:avLst/>
          </a:prstGeom>
        </p:spPr>
      </p:pic>
      <p:sp>
        <p:nvSpPr>
          <p:cNvPr id="4" name="Titel 3">
            <a:extLst>
              <a:ext uri="{FF2B5EF4-FFF2-40B4-BE49-F238E27FC236}">
                <a16:creationId xmlns:a16="http://schemas.microsoft.com/office/drawing/2014/main" id="{E97C35F6-E293-B036-8F60-FE74C69939A4}"/>
              </a:ext>
            </a:extLst>
          </p:cNvPr>
          <p:cNvSpPr>
            <a:spLocks noGrp="1"/>
          </p:cNvSpPr>
          <p:nvPr>
            <p:ph type="title"/>
          </p:nvPr>
        </p:nvSpPr>
        <p:spPr/>
        <p:txBody>
          <a:bodyPr/>
          <a:lstStyle/>
          <a:p>
            <a:r>
              <a:rPr lang="en-US" b="1" dirty="0" err="1">
                <a:solidFill>
                  <a:schemeClr val="tx1"/>
                </a:solidFill>
                <a:highlight>
                  <a:srgbClr val="FFFFFF"/>
                </a:highlight>
              </a:rPr>
              <a:t>JuKiTT</a:t>
            </a:r>
            <a:endParaRPr lang="de-DE" dirty="0">
              <a:solidFill>
                <a:schemeClr val="tx1"/>
              </a:solidFill>
            </a:endParaRPr>
          </a:p>
        </p:txBody>
      </p:sp>
      <p:pic>
        <p:nvPicPr>
          <p:cNvPr id="3" name="Grafik 2">
            <a:extLst>
              <a:ext uri="{FF2B5EF4-FFF2-40B4-BE49-F238E27FC236}">
                <a16:creationId xmlns:a16="http://schemas.microsoft.com/office/drawing/2014/main" id="{2688D282-D6B3-F511-3917-D761E404D508}"/>
              </a:ext>
            </a:extLst>
          </p:cNvPr>
          <p:cNvPicPr>
            <a:picLocks noChangeAspect="1"/>
          </p:cNvPicPr>
          <p:nvPr/>
        </p:nvPicPr>
        <p:blipFill>
          <a:blip r:embed="rId3">
            <a:extLst>
              <a:ext uri="{28A0092B-C50C-407E-A947-70E740481C1C}">
                <a14:useLocalDpi xmlns:a14="http://schemas.microsoft.com/office/drawing/2010/main" val="0"/>
              </a:ext>
            </a:extLst>
          </a:blip>
          <a:srcRect l="2360" r="13233"/>
          <a:stretch>
            <a:fillRect/>
          </a:stretch>
        </p:blipFill>
        <p:spPr>
          <a:xfrm>
            <a:off x="7980836" y="858164"/>
            <a:ext cx="3600000" cy="2401200"/>
          </a:xfrm>
          <a:prstGeom prst="rect">
            <a:avLst/>
          </a:prstGeom>
        </p:spPr>
      </p:pic>
      <p:sp>
        <p:nvSpPr>
          <p:cNvPr id="5" name="Inhaltsplatzhalter 4">
            <a:extLst>
              <a:ext uri="{FF2B5EF4-FFF2-40B4-BE49-F238E27FC236}">
                <a16:creationId xmlns:a16="http://schemas.microsoft.com/office/drawing/2014/main" id="{2B287351-7E2E-49E6-4051-279461DCFBAB}"/>
              </a:ext>
            </a:extLst>
          </p:cNvPr>
          <p:cNvSpPr>
            <a:spLocks noGrp="1"/>
          </p:cNvSpPr>
          <p:nvPr>
            <p:ph sz="half" idx="1"/>
          </p:nvPr>
        </p:nvSpPr>
        <p:spPr>
          <a:xfrm>
            <a:off x="1097277" y="1825638"/>
            <a:ext cx="6749551" cy="4532632"/>
          </a:xfrm>
        </p:spPr>
        <p:txBody>
          <a:bodyPr bIns="0" numCol="2" anchor="t">
            <a:noAutofit/>
          </a:bodyPr>
          <a:lstStyle/>
          <a:p>
            <a:pPr>
              <a:lnSpc>
                <a:spcPct val="100000"/>
              </a:lnSpc>
              <a:spcBef>
                <a:spcPts val="600"/>
              </a:spcBef>
            </a:pPr>
            <a:r>
              <a:rPr lang="de-DE" sz="1200" b="1" dirty="0">
                <a:solidFill>
                  <a:schemeClr val="tx1"/>
                </a:solidFill>
                <a:cs typeface="Arial" panose="020B0604020202020204" pitchFamily="34" charset="0"/>
              </a:rPr>
              <a:t>Abteilungsleiter: Hannah </a:t>
            </a:r>
            <a:r>
              <a:rPr lang="de-DE" sz="1200" b="1" dirty="0" err="1">
                <a:solidFill>
                  <a:schemeClr val="tx1"/>
                </a:solidFill>
                <a:cs typeface="Arial" panose="020B0604020202020204" pitchFamily="34" charset="0"/>
              </a:rPr>
              <a:t>Dyx</a:t>
            </a:r>
            <a:endParaRPr lang="de-DE" sz="1200" b="1" dirty="0">
              <a:solidFill>
                <a:schemeClr val="tx1"/>
              </a:solidFill>
              <a:cs typeface="Arial" panose="020B0604020202020204" pitchFamily="34" charset="0"/>
            </a:endParaRPr>
          </a:p>
          <a:p>
            <a:r>
              <a:rPr lang="de-DE" sz="1200" dirty="0">
                <a:cs typeface="Arial" panose="020B0604020202020204" pitchFamily="34" charset="0"/>
              </a:rPr>
              <a:t>Am Sonntag, den 29. Juni trafen sich viele </a:t>
            </a:r>
            <a:r>
              <a:rPr lang="de-DE" sz="1200" dirty="0" err="1">
                <a:cs typeface="Arial" panose="020B0604020202020204" pitchFamily="34" charset="0"/>
              </a:rPr>
              <a:t>JuKitt</a:t>
            </a:r>
            <a:r>
              <a:rPr lang="de-DE" sz="1200" dirty="0">
                <a:cs typeface="Arial" panose="020B0604020202020204" pitchFamily="34" charset="0"/>
              </a:rPr>
              <a:t> Familien, zum ersten Mal in dieser Form, zu einem </a:t>
            </a:r>
            <a:r>
              <a:rPr lang="de-DE" sz="1200" b="1" dirty="0">
                <a:cs typeface="Arial" panose="020B0604020202020204" pitchFamily="34" charset="0"/>
              </a:rPr>
              <a:t>Sommerfest</a:t>
            </a:r>
            <a:r>
              <a:rPr lang="de-DE" sz="1200" dirty="0">
                <a:cs typeface="Arial" panose="020B0604020202020204" pitchFamily="34" charset="0"/>
              </a:rPr>
              <a:t> rund um die Grundschulturnhalle. In der Halle warteten </a:t>
            </a:r>
            <a:r>
              <a:rPr lang="de-DE" sz="1200" dirty="0" err="1">
                <a:cs typeface="Arial" panose="020B0604020202020204" pitchFamily="34" charset="0"/>
              </a:rPr>
              <a:t>Airtramp</a:t>
            </a:r>
            <a:r>
              <a:rPr lang="de-DE" sz="1200" dirty="0">
                <a:cs typeface="Arial" panose="020B0604020202020204" pitchFamily="34" charset="0"/>
              </a:rPr>
              <a:t>, Rollrutsche, Schaukel und vielerlei weitere Turn- und Spielgeräte. Draußen waren Wasserspiele und Seifenblasen angesagt. Bei einer kurzen „Abteilungsversammlung“, informierte Hannah </a:t>
            </a:r>
            <a:r>
              <a:rPr lang="de-DE" sz="1200" dirty="0" err="1">
                <a:cs typeface="Arial" panose="020B0604020202020204" pitchFamily="34" charset="0"/>
              </a:rPr>
              <a:t>Dyx</a:t>
            </a:r>
            <a:r>
              <a:rPr lang="de-DE" sz="1200" dirty="0">
                <a:cs typeface="Arial" panose="020B0604020202020204" pitchFamily="34" charset="0"/>
              </a:rPr>
              <a:t> die anwesenden Eltern über anstehende Änderungen. Dringend wurde auch wieder eine oder zwei </a:t>
            </a:r>
            <a:r>
              <a:rPr lang="de-DE" sz="1200" dirty="0" err="1">
                <a:cs typeface="Arial" panose="020B0604020202020204" pitchFamily="34" charset="0"/>
              </a:rPr>
              <a:t>ÜbungsleiterInnnen</a:t>
            </a:r>
            <a:r>
              <a:rPr lang="de-DE" sz="1200" dirty="0">
                <a:cs typeface="Arial" panose="020B0604020202020204" pitchFamily="34" charset="0"/>
              </a:rPr>
              <a:t> gesucht. Dem Aufruf folgte Livia Oppold, die ab Herbst als Verstärkung eingestiegen ist.   Natürlich waren wir auch wieder bei </a:t>
            </a:r>
            <a:r>
              <a:rPr lang="de-DE" sz="1200" b="1" dirty="0">
                <a:cs typeface="Arial" panose="020B0604020202020204" pitchFamily="34" charset="0"/>
              </a:rPr>
              <a:t>Wilhelmsdorf live</a:t>
            </a:r>
            <a:r>
              <a:rPr lang="de-DE" sz="1200" dirty="0">
                <a:cs typeface="Arial" panose="020B0604020202020204" pitchFamily="34" charset="0"/>
              </a:rPr>
              <a:t> mit Riesenseifenblasen und Malstaffeleien am Start.		               Die beiden Eltern-Kind Turngruppen </a:t>
            </a:r>
            <a:r>
              <a:rPr lang="de-DE" sz="1200" b="1" dirty="0">
                <a:cs typeface="Arial" panose="020B0604020202020204" pitchFamily="34" charset="0"/>
              </a:rPr>
              <a:t>Wichtel und Frösche</a:t>
            </a:r>
            <a:r>
              <a:rPr lang="de-DE" sz="1200" dirty="0">
                <a:cs typeface="Arial" panose="020B0604020202020204" pitchFamily="34" charset="0"/>
              </a:rPr>
              <a:t> sowie die Vorschul- und Grundschulgruppen </a:t>
            </a:r>
            <a:r>
              <a:rPr lang="de-DE" sz="1200" b="1" dirty="0">
                <a:cs typeface="Arial" panose="020B0604020202020204" pitchFamily="34" charset="0"/>
              </a:rPr>
              <a:t>Bären und Riesen</a:t>
            </a:r>
            <a:r>
              <a:rPr lang="de-DE" sz="1200" dirty="0">
                <a:cs typeface="Arial" panose="020B0604020202020204" pitchFamily="34" charset="0"/>
              </a:rPr>
              <a:t> starteten im September mit jeweils 19 bis 28 Kindern. Bei den Riesen dürfen nun auch Grundschulkinder noch etwas länger mitturnen. Insgesamt besuchen dieses Jahr 87 Kinder die Abteilung </a:t>
            </a:r>
            <a:r>
              <a:rPr lang="de-DE" sz="1200" dirty="0" err="1">
                <a:cs typeface="Arial" panose="020B0604020202020204" pitchFamily="34" charset="0"/>
              </a:rPr>
              <a:t>JuKiTT</a:t>
            </a:r>
            <a:r>
              <a:rPr lang="de-DE" sz="1200" dirty="0">
                <a:cs typeface="Arial" panose="020B0604020202020204" pitchFamily="34" charset="0"/>
              </a:rPr>
              <a:t>.</a:t>
            </a:r>
          </a:p>
          <a:p>
            <a:endParaRPr lang="de-DE" sz="1200" dirty="0">
              <a:cs typeface="Arial" panose="020B0604020202020204" pitchFamily="34" charset="0"/>
            </a:endParaRPr>
          </a:p>
          <a:p>
            <a:pPr marL="0" indent="0">
              <a:buNone/>
            </a:pPr>
            <a:endParaRPr lang="de-DE" sz="1200" dirty="0">
              <a:cs typeface="Arial" panose="020B0604020202020204" pitchFamily="34" charset="0"/>
            </a:endParaRPr>
          </a:p>
          <a:p>
            <a:r>
              <a:rPr lang="de-DE" sz="1200" dirty="0">
                <a:cs typeface="Arial" panose="020B0604020202020204" pitchFamily="34" charset="0"/>
              </a:rPr>
              <a:t>Die </a:t>
            </a:r>
            <a:r>
              <a:rPr lang="de-DE" sz="1200" b="1" dirty="0" err="1">
                <a:cs typeface="Arial" panose="020B0604020202020204" pitchFamily="34" charset="0"/>
              </a:rPr>
              <a:t>Tobetage</a:t>
            </a:r>
            <a:r>
              <a:rPr lang="de-DE" sz="1200" dirty="0">
                <a:cs typeface="Arial" panose="020B0604020202020204" pitchFamily="34" charset="0"/>
              </a:rPr>
              <a:t> hielten uns zu Beginn der Herbstferien an 2 Tagen mit regem Besuch in Atem. Mit großer Unterstützung der Eltern haben wir die Tage super gerockt.</a:t>
            </a:r>
          </a:p>
          <a:p>
            <a:r>
              <a:rPr lang="de-DE" sz="1200" dirty="0">
                <a:cs typeface="Arial" panose="020B0604020202020204" pitchFamily="34" charset="0"/>
              </a:rPr>
              <a:t>Anfang Februar kamen Hexen, Piraten, Prinzessinnen, Ritter und allerlei bunte Fabelwesen zum </a:t>
            </a:r>
            <a:r>
              <a:rPr lang="de-DE" sz="1200" b="1" dirty="0" err="1">
                <a:cs typeface="Arial" panose="020B0604020202020204" pitchFamily="34" charset="0"/>
              </a:rPr>
              <a:t>Fasnetturnen</a:t>
            </a:r>
            <a:r>
              <a:rPr lang="de-DE" sz="1200" dirty="0">
                <a:cs typeface="Arial" panose="020B0604020202020204" pitchFamily="34" charset="0"/>
              </a:rPr>
              <a:t> in die Halle und durften bei Musik und </a:t>
            </a:r>
            <a:r>
              <a:rPr lang="de-DE" sz="1200" dirty="0" err="1">
                <a:cs typeface="Arial" panose="020B0604020202020204" pitchFamily="34" charset="0"/>
              </a:rPr>
              <a:t>Schnipselbad</a:t>
            </a:r>
            <a:r>
              <a:rPr lang="de-DE" sz="1200" dirty="0">
                <a:cs typeface="Arial" panose="020B0604020202020204" pitchFamily="34" charset="0"/>
              </a:rPr>
              <a:t> wild durch die Halle toben.</a:t>
            </a:r>
          </a:p>
          <a:p>
            <a:r>
              <a:rPr lang="de-DE" sz="1200" dirty="0">
                <a:cs typeface="Arial" panose="020B0604020202020204" pitchFamily="34" charset="0"/>
              </a:rPr>
              <a:t>Jetzt starten wir in das letzte Viertel des Turnjahres. </a:t>
            </a:r>
          </a:p>
          <a:p>
            <a:r>
              <a:rPr lang="de-DE" sz="1200" dirty="0">
                <a:cs typeface="Arial" panose="020B0604020202020204" pitchFamily="34" charset="0"/>
              </a:rPr>
              <a:t>Zum 2. Mal dürfen die Riesen dieses Jahr im Juli das Sportabzeichen machen. Es soll auch wieder ein Sommerfest in und um die Grundschulhalle geben. Natürlich sind wir auch wieder auf der Spielewiese bei Wilhelmsdorf live dabei. </a:t>
            </a:r>
          </a:p>
          <a:p>
            <a:r>
              <a:rPr lang="de-DE" sz="1200" b="1" dirty="0">
                <a:cs typeface="Arial" panose="020B0604020202020204" pitchFamily="34" charset="0"/>
              </a:rPr>
              <a:t>Und wir suchen noch dringend eine Übungsleiterin, um unser Team komplett zu machen.                    </a:t>
            </a:r>
            <a:r>
              <a:rPr lang="de-DE" sz="1200" b="1" dirty="0" err="1">
                <a:cs typeface="Arial" panose="020B0604020202020204" pitchFamily="34" charset="0"/>
              </a:rPr>
              <a:t>Info’s</a:t>
            </a:r>
            <a:r>
              <a:rPr lang="de-DE" sz="1200" b="1" dirty="0">
                <a:cs typeface="Arial" panose="020B0604020202020204" pitchFamily="34" charset="0"/>
              </a:rPr>
              <a:t> gerne bei Hannah </a:t>
            </a:r>
            <a:r>
              <a:rPr lang="de-DE" sz="1200" b="1" dirty="0" err="1">
                <a:cs typeface="Arial" panose="020B0604020202020204" pitchFamily="34" charset="0"/>
              </a:rPr>
              <a:t>Dyx</a:t>
            </a:r>
            <a:r>
              <a:rPr lang="de-DE" sz="1200" b="1" dirty="0">
                <a:cs typeface="Arial" panose="020B0604020202020204" pitchFamily="34" charset="0"/>
              </a:rPr>
              <a:t> erfragen.</a:t>
            </a:r>
            <a:endParaRPr lang="de-DE" sz="1200" dirty="0">
              <a:cs typeface="Arial" panose="020B0604020202020204" pitchFamily="34" charset="0"/>
            </a:endParaRPr>
          </a:p>
          <a:p>
            <a:pPr>
              <a:lnSpc>
                <a:spcPct val="100000"/>
              </a:lnSpc>
              <a:spcBef>
                <a:spcPts val="600"/>
              </a:spcBef>
            </a:pPr>
            <a:endParaRPr lang="de-DE" sz="1100" b="1" dirty="0">
              <a:solidFill>
                <a:schemeClr val="tx1"/>
              </a:solidFill>
            </a:endParaRPr>
          </a:p>
        </p:txBody>
      </p:sp>
      <p:pic>
        <p:nvPicPr>
          <p:cNvPr id="16" name="Picture 2">
            <a:hlinkClick r:id="rId4" action="ppaction://hlinksldjump"/>
            <a:extLst>
              <a:ext uri="{FF2B5EF4-FFF2-40B4-BE49-F238E27FC236}">
                <a16:creationId xmlns:a16="http://schemas.microsoft.com/office/drawing/2014/main" id="{7D358EC0-240D-6FC1-F368-408A468270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a:extLst>
              <a:ext uri="{FF2B5EF4-FFF2-40B4-BE49-F238E27FC236}">
                <a16:creationId xmlns:a16="http://schemas.microsoft.com/office/drawing/2014/main" id="{0184F0C2-2501-68D4-AC20-51E73C0C290E}"/>
              </a:ext>
            </a:extLst>
          </p:cNvPr>
          <p:cNvPicPr>
            <a:picLocks noChangeAspect="1"/>
          </p:cNvPicPr>
          <p:nvPr/>
        </p:nvPicPr>
        <p:blipFill rotWithShape="1">
          <a:blip r:embed="rId6">
            <a:extLst>
              <a:ext uri="{28A0092B-C50C-407E-A947-70E740481C1C}">
                <a14:useLocalDpi xmlns:a14="http://schemas.microsoft.com/office/drawing/2010/main" val="0"/>
              </a:ext>
            </a:extLst>
          </a:blip>
          <a:srcRect l="39152" t="4574" r="9698" b="4574"/>
          <a:stretch>
            <a:fillRect/>
          </a:stretch>
        </p:blipFill>
        <p:spPr>
          <a:xfrm rot="5400000">
            <a:off x="10305219" y="2393985"/>
            <a:ext cx="1579007" cy="1579007"/>
          </a:xfrm>
          <a:prstGeom prst="rect">
            <a:avLst/>
          </a:prstGeom>
        </p:spPr>
      </p:pic>
    </p:spTree>
    <p:extLst>
      <p:ext uri="{BB962C8B-B14F-4D97-AF65-F5344CB8AC3E}">
        <p14:creationId xmlns:p14="http://schemas.microsoft.com/office/powerpoint/2010/main" val="3412214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6CD6-7AE4-A8C0-AB21-EF24D4FBB83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205BD11-6C2B-DFDD-FF91-13128FBCCFB4}"/>
              </a:ext>
            </a:extLst>
          </p:cNvPr>
          <p:cNvSpPr>
            <a:spLocks noGrp="1"/>
          </p:cNvSpPr>
          <p:nvPr>
            <p:ph type="title"/>
          </p:nvPr>
        </p:nvSpPr>
        <p:spPr/>
        <p:txBody>
          <a:bodyPr/>
          <a:lstStyle/>
          <a:p>
            <a:r>
              <a:rPr lang="en-US" b="1" dirty="0">
                <a:solidFill>
                  <a:schemeClr val="tx1"/>
                </a:solidFill>
                <a:highlight>
                  <a:srgbClr val="FFFFFF"/>
                </a:highlight>
              </a:rPr>
              <a:t>KISS</a:t>
            </a:r>
            <a:endParaRPr lang="de-DE" dirty="0">
              <a:solidFill>
                <a:schemeClr val="tx1"/>
              </a:solidFill>
            </a:endParaRPr>
          </a:p>
        </p:txBody>
      </p:sp>
      <p:pic>
        <p:nvPicPr>
          <p:cNvPr id="3" name="Grafik 2">
            <a:extLst>
              <a:ext uri="{FF2B5EF4-FFF2-40B4-BE49-F238E27FC236}">
                <a16:creationId xmlns:a16="http://schemas.microsoft.com/office/drawing/2014/main" id="{3B389782-95D7-6E2C-7452-7FE09E806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0836" y="580171"/>
            <a:ext cx="4320000" cy="2880000"/>
          </a:xfrm>
          <a:prstGeom prst="rect">
            <a:avLst/>
          </a:prstGeom>
        </p:spPr>
      </p:pic>
      <p:sp>
        <p:nvSpPr>
          <p:cNvPr id="5" name="Inhaltsplatzhalter 4">
            <a:extLst>
              <a:ext uri="{FF2B5EF4-FFF2-40B4-BE49-F238E27FC236}">
                <a16:creationId xmlns:a16="http://schemas.microsoft.com/office/drawing/2014/main" id="{D92FC60E-414F-CA77-7EC9-AD35B0E27450}"/>
              </a:ext>
            </a:extLst>
          </p:cNvPr>
          <p:cNvSpPr>
            <a:spLocks noGrp="1"/>
          </p:cNvSpPr>
          <p:nvPr>
            <p:ph sz="half" idx="1"/>
          </p:nvPr>
        </p:nvSpPr>
        <p:spPr>
          <a:xfrm>
            <a:off x="1097280" y="1825638"/>
            <a:ext cx="6005269" cy="4745759"/>
          </a:xfrm>
        </p:spPr>
        <p:txBody>
          <a:bodyPr bIns="0" numCol="1" anchor="t">
            <a:noAutofit/>
          </a:bodyPr>
          <a:lstStyle/>
          <a:p>
            <a:pPr>
              <a:lnSpc>
                <a:spcPct val="100000"/>
              </a:lnSpc>
              <a:spcBef>
                <a:spcPts val="600"/>
              </a:spcBef>
            </a:pPr>
            <a:r>
              <a:rPr lang="de-DE" sz="1800" b="1" dirty="0">
                <a:solidFill>
                  <a:schemeClr val="tx1"/>
                </a:solidFill>
              </a:rPr>
              <a:t>Abteilungsleiterin: Meike Frei</a:t>
            </a:r>
          </a:p>
          <a:p>
            <a:r>
              <a:rPr lang="de-DE" sz="1800" dirty="0"/>
              <a:t>Auch in diesem Schuljahr gibt es vier Kiss-Gruppen. Neben den wöchentlichen Sport- und Schwimmstunden fand im Oktober das traditionelle Herbstfest statt. Während in der Halle geturnt und getobt wurde, gab es im Eingangsbereich ein super Fingerfood-Buffet. Im Geräteraum konnten Fotos aus dem vergangenen Jahr angeschaut werden, so bekommen Eltern, Geschwister und Freunde einen kleinen Einblick, was übers Jahr so läuft… </a:t>
            </a:r>
          </a:p>
          <a:p>
            <a:r>
              <a:rPr lang="de-DE" sz="1800" dirty="0"/>
              <a:t>Am Gumpigen Donnerstag ist das </a:t>
            </a:r>
            <a:r>
              <a:rPr lang="de-DE" sz="1800" dirty="0" err="1"/>
              <a:t>Fasnetsturnen</a:t>
            </a:r>
            <a:r>
              <a:rPr lang="de-DE" sz="1800" dirty="0"/>
              <a:t> mittlerweile fester Bestandteil im Jahresablauf. Verkleidet und mit guter Musik wurde wild auf dem </a:t>
            </a:r>
            <a:r>
              <a:rPr lang="de-DE" sz="1800" dirty="0" err="1"/>
              <a:t>Airtramp</a:t>
            </a:r>
            <a:r>
              <a:rPr lang="de-DE" sz="1800" dirty="0"/>
              <a:t> gehüpft. Mitte Juli findet noch eine Sommeraktion mit Übernachtung statt, sie schließt das laufende KISS-Jahr auch ab. </a:t>
            </a:r>
          </a:p>
          <a:p>
            <a:pPr>
              <a:lnSpc>
                <a:spcPct val="100000"/>
              </a:lnSpc>
              <a:spcBef>
                <a:spcPts val="600"/>
              </a:spcBef>
            </a:pPr>
            <a:endParaRPr lang="de-DE" sz="1100" b="1" dirty="0">
              <a:solidFill>
                <a:schemeClr val="tx1"/>
              </a:solidFill>
            </a:endParaRPr>
          </a:p>
        </p:txBody>
      </p:sp>
      <p:pic>
        <p:nvPicPr>
          <p:cNvPr id="6" name="Grafik 5">
            <a:extLst>
              <a:ext uri="{FF2B5EF4-FFF2-40B4-BE49-F238E27FC236}">
                <a16:creationId xmlns:a16="http://schemas.microsoft.com/office/drawing/2014/main" id="{6B0A7508-4BD0-624F-E220-A2D655090F6D}"/>
              </a:ext>
            </a:extLst>
          </p:cNvPr>
          <p:cNvPicPr>
            <a:picLocks noChangeAspect="1"/>
          </p:cNvPicPr>
          <p:nvPr/>
        </p:nvPicPr>
        <p:blipFill rotWithShape="1">
          <a:blip r:embed="rId3">
            <a:extLst>
              <a:ext uri="{28A0092B-C50C-407E-A947-70E740481C1C}">
                <a14:useLocalDpi xmlns:a14="http://schemas.microsoft.com/office/drawing/2010/main" val="0"/>
              </a:ext>
            </a:extLst>
          </a:blip>
          <a:srcRect t="24545" b="25455"/>
          <a:stretch>
            <a:fillRect/>
          </a:stretch>
        </p:blipFill>
        <p:spPr>
          <a:xfrm>
            <a:off x="7260836" y="3691397"/>
            <a:ext cx="4320000" cy="2880000"/>
          </a:xfrm>
          <a:prstGeom prst="rect">
            <a:avLst/>
          </a:prstGeom>
        </p:spPr>
      </p:pic>
      <p:pic>
        <p:nvPicPr>
          <p:cNvPr id="16" name="Picture 2">
            <a:hlinkClick r:id="rId4" action="ppaction://hlinksldjump"/>
            <a:extLst>
              <a:ext uri="{FF2B5EF4-FFF2-40B4-BE49-F238E27FC236}">
                <a16:creationId xmlns:a16="http://schemas.microsoft.com/office/drawing/2014/main" id="{62125134-2865-4396-DCF3-EA3B37989F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44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02A8D-1729-3DDF-6E82-45423149BC8C}"/>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AD1FB367-A9FB-D058-D0DB-DAE22FC42014}"/>
              </a:ext>
            </a:extLst>
          </p:cNvPr>
          <p:cNvSpPr>
            <a:spLocks noGrp="1"/>
          </p:cNvSpPr>
          <p:nvPr>
            <p:ph type="title"/>
          </p:nvPr>
        </p:nvSpPr>
        <p:spPr/>
        <p:txBody>
          <a:bodyPr/>
          <a:lstStyle/>
          <a:p>
            <a:r>
              <a:rPr lang="en-US" b="1" dirty="0" err="1">
                <a:solidFill>
                  <a:schemeClr val="tx1"/>
                </a:solidFill>
                <a:highlight>
                  <a:srgbClr val="FFFFFF"/>
                </a:highlight>
              </a:rPr>
              <a:t>Kursangebote</a:t>
            </a:r>
            <a:endParaRPr lang="de-DE" dirty="0">
              <a:solidFill>
                <a:schemeClr val="tx1"/>
              </a:solidFill>
            </a:endParaRPr>
          </a:p>
        </p:txBody>
      </p:sp>
      <p:sp>
        <p:nvSpPr>
          <p:cNvPr id="5" name="Inhaltsplatzhalter 4">
            <a:extLst>
              <a:ext uri="{FF2B5EF4-FFF2-40B4-BE49-F238E27FC236}">
                <a16:creationId xmlns:a16="http://schemas.microsoft.com/office/drawing/2014/main" id="{720DC56B-038E-19EA-7DB4-783ED48F151C}"/>
              </a:ext>
            </a:extLst>
          </p:cNvPr>
          <p:cNvSpPr>
            <a:spLocks noGrp="1"/>
          </p:cNvSpPr>
          <p:nvPr>
            <p:ph sz="half" idx="1"/>
          </p:nvPr>
        </p:nvSpPr>
        <p:spPr>
          <a:xfrm>
            <a:off x="1097277" y="1825638"/>
            <a:ext cx="6883559" cy="5278368"/>
          </a:xfrm>
        </p:spPr>
        <p:txBody>
          <a:bodyPr bIns="0" numCol="2" anchor="t">
            <a:noAutofit/>
          </a:bodyPr>
          <a:lstStyle/>
          <a:p>
            <a:pPr>
              <a:lnSpc>
                <a:spcPct val="100000"/>
              </a:lnSpc>
              <a:spcBef>
                <a:spcPts val="600"/>
              </a:spcBef>
            </a:pPr>
            <a:r>
              <a:rPr lang="de-DE" sz="1200" b="1" dirty="0">
                <a:solidFill>
                  <a:schemeClr val="tx1"/>
                </a:solidFill>
              </a:rPr>
              <a:t>Abteilungsleiterin: Anne Blickle</a:t>
            </a:r>
          </a:p>
          <a:p>
            <a:r>
              <a:rPr lang="de-DE" sz="1100" dirty="0"/>
              <a:t>Unser Motto für alle KursteilnehmerInnen und EinsteigerInnen ist: Bewegung ist ein wahres Wundermittel für die Gesundheit! Bewegung stärkt Herz und Muskeln, baut Stress ab und macht gute Laune. Bewegung macht fit und fördert die Gesundheit. Wer sich rundum gut fühlt, ist im Alltag belastbarer und einfach gut drauf. Wir wollen alle lange in Bewegung bleiben und uns daran erfreuen können – in der Gruppe oder allein, drinnen und draußen in der Natur.                                    </a:t>
            </a:r>
            <a:r>
              <a:rPr lang="de-DE" sz="1100" b="1" dirty="0"/>
              <a:t>Neue Kurse: </a:t>
            </a:r>
            <a:br>
              <a:rPr lang="de-DE" sz="1100" b="1" dirty="0"/>
            </a:br>
            <a:r>
              <a:rPr lang="de-DE" sz="1100" b="1" dirty="0"/>
              <a:t>Laufanfängerkurs bei Carolin Geng 	              Zeit:</a:t>
            </a:r>
            <a:r>
              <a:rPr lang="de-DE" sz="1100" dirty="0"/>
              <a:t> Donnerstag: 19.15 – 20.15 Uhr, von April- Juli</a:t>
            </a:r>
            <a:br>
              <a:rPr lang="de-DE" sz="1100" dirty="0"/>
            </a:br>
            <a:r>
              <a:rPr lang="de-DE" sz="1100" b="1" dirty="0"/>
              <a:t>Läuft</a:t>
            </a:r>
            <a:r>
              <a:rPr lang="de-DE" sz="1100" dirty="0"/>
              <a:t> nun über die Abteilung Leichtathletik!!! </a:t>
            </a:r>
            <a:br>
              <a:rPr lang="de-DE" sz="1100" dirty="0"/>
            </a:br>
            <a:r>
              <a:rPr lang="de-DE" sz="1100" dirty="0"/>
              <a:t>Der ganzen Abteilung Glückwünsch zur Gründung &amp; alles Gute! </a:t>
            </a:r>
            <a:br>
              <a:rPr lang="de-DE" sz="1100" b="1" dirty="0"/>
            </a:br>
            <a:r>
              <a:rPr lang="de-DE" sz="1100" b="1" dirty="0"/>
              <a:t>2. Shiatsu-Grundkurs </a:t>
            </a:r>
            <a:r>
              <a:rPr lang="de-DE" sz="1100" dirty="0"/>
              <a:t>bei Anne </a:t>
            </a:r>
            <a:r>
              <a:rPr lang="de-DE" sz="1100" b="1" dirty="0"/>
              <a:t>am 11.,12. &amp; 18.3.2026</a:t>
            </a:r>
            <a:br>
              <a:rPr lang="de-DE" sz="1100" dirty="0"/>
            </a:br>
            <a:r>
              <a:rPr lang="de-DE" sz="1100" dirty="0"/>
              <a:t>Im Moment üben die daran teilgenommen haben, ca. 1 x im Monat zusammen.</a:t>
            </a:r>
            <a:br>
              <a:rPr lang="de-DE" sz="1100" dirty="0"/>
            </a:br>
            <a:r>
              <a:rPr lang="de-DE" sz="1100" b="1" dirty="0"/>
              <a:t>Leichte Bewegung mit Qi-Gong-Übungen </a:t>
            </a:r>
            <a:r>
              <a:rPr lang="de-DE" sz="1100" dirty="0"/>
              <a:t>bei Anne</a:t>
            </a:r>
            <a:br>
              <a:rPr lang="de-DE" sz="1100" b="1" dirty="0"/>
            </a:br>
            <a:r>
              <a:rPr lang="de-DE" sz="1100" dirty="0"/>
              <a:t>Zeit: Mittwoch: 19.15 – 20.00 Uhr</a:t>
            </a:r>
            <a:br>
              <a:rPr lang="de-DE" sz="1100" dirty="0"/>
            </a:br>
            <a:r>
              <a:rPr lang="de-DE" sz="1100" dirty="0"/>
              <a:t>Derzeit Sommerpause, voraussichtlich wieder ab Mitte / Ende Oktober</a:t>
            </a:r>
            <a:br>
              <a:rPr lang="de-DE" sz="1100" dirty="0"/>
            </a:br>
            <a:r>
              <a:rPr lang="de-DE" sz="1100" b="1" dirty="0"/>
              <a:t>Kleinkinder-Schwimmen bei Raphael Stäbler</a:t>
            </a:r>
            <a:br>
              <a:rPr lang="de-DE" sz="1100" dirty="0"/>
            </a:br>
            <a:r>
              <a:rPr lang="de-DE" sz="1100" dirty="0"/>
              <a:t>Freitag am frühen Abend</a:t>
            </a:r>
            <a:br>
              <a:rPr lang="de-DE" sz="1100" dirty="0"/>
            </a:br>
            <a:r>
              <a:rPr lang="de-DE" sz="1100" dirty="0"/>
              <a:t>Anmeldungen direkt Raphael Stäbler </a:t>
            </a:r>
          </a:p>
          <a:p>
            <a:endParaRPr lang="de-DE" sz="1100" b="1" dirty="0"/>
          </a:p>
          <a:p>
            <a:endParaRPr lang="de-DE" sz="1100" b="1" dirty="0"/>
          </a:p>
          <a:p>
            <a:endParaRPr lang="de-DE" sz="1100" b="1" dirty="0"/>
          </a:p>
          <a:p>
            <a:r>
              <a:rPr lang="de-DE" sz="1100" b="1" dirty="0"/>
              <a:t>Langjährige Kursangebote, die auch mit dem Pluspunkt Gesundheit ausgezeichnet wurden:           Fitnessgymnastik auf Musik – auch mit Pilates-Übungen bei Anne Blickle</a:t>
            </a:r>
            <a:br>
              <a:rPr lang="de-DE" sz="1100" dirty="0"/>
            </a:br>
            <a:r>
              <a:rPr lang="de-DE" sz="1100" dirty="0"/>
              <a:t>Zeit: Montag: 17.05 - 18.05 </a:t>
            </a:r>
            <a:r>
              <a:rPr lang="de-DE" sz="1100" dirty="0" err="1"/>
              <a:t>Uhr,Montag</a:t>
            </a:r>
            <a:r>
              <a:rPr lang="de-DE" sz="1100" dirty="0"/>
              <a:t>: 18.30 - 19.30 Uhr</a:t>
            </a:r>
            <a:br>
              <a:rPr lang="de-DE" sz="1100" dirty="0"/>
            </a:br>
            <a:r>
              <a:rPr lang="de-DE" sz="1100" b="1" dirty="0"/>
              <a:t>Gesund mit Sport und Bewegung bei Anne Blickle</a:t>
            </a:r>
            <a:br>
              <a:rPr lang="de-DE" sz="1100" dirty="0"/>
            </a:br>
            <a:r>
              <a:rPr lang="de-DE" sz="1100" dirty="0"/>
              <a:t>Zeit: Dienstag: 18.30 - 20.00 Uhr</a:t>
            </a:r>
            <a:br>
              <a:rPr lang="de-DE" sz="1100" dirty="0"/>
            </a:br>
            <a:r>
              <a:rPr lang="de-DE" sz="1100" b="1" dirty="0"/>
              <a:t>AQUA-FITNESS 1 + 2 + 3 bei Birgit Glaser</a:t>
            </a:r>
            <a:br>
              <a:rPr lang="de-DE" sz="1100" b="1" dirty="0"/>
            </a:br>
            <a:r>
              <a:rPr lang="de-DE" sz="1100" dirty="0"/>
              <a:t>Aqua-Fitness: Donnerstag 19.00 - 19.45 Uhr, 19.50 - 20.35 Uhr, 20.40 - 21.25 Uhr</a:t>
            </a:r>
            <a:br>
              <a:rPr lang="de-DE" sz="1100" dirty="0"/>
            </a:br>
            <a:r>
              <a:rPr lang="de-DE" sz="1100" dirty="0"/>
              <a:t>Und dann gab es von Oktober - Dezember 2025 noch </a:t>
            </a:r>
            <a:br>
              <a:rPr lang="de-DE" sz="1100" dirty="0"/>
            </a:br>
            <a:r>
              <a:rPr lang="de-DE" sz="1100" b="1" dirty="0"/>
              <a:t>Yoga bei Rose </a:t>
            </a:r>
            <a:r>
              <a:rPr lang="de-DE" sz="1100" dirty="0"/>
              <a:t>(Abschiedskurs)</a:t>
            </a:r>
            <a:br>
              <a:rPr lang="de-DE" sz="1100" b="1" dirty="0"/>
            </a:br>
            <a:r>
              <a:rPr lang="de-DE" sz="1100" dirty="0"/>
              <a:t>Donnerstags von 18.00 – 19.00 Uhr 	                 </a:t>
            </a:r>
            <a:r>
              <a:rPr lang="de-DE" sz="1100" b="1" dirty="0"/>
              <a:t>Ein herzliches Dankeschön an dieser Stelle an:</a:t>
            </a:r>
            <a:br>
              <a:rPr lang="de-DE" sz="1100" b="1" dirty="0"/>
            </a:br>
            <a:r>
              <a:rPr lang="de-DE" sz="1100" dirty="0"/>
              <a:t>-  die oben genannten ÜbungsleiterInnen, die ihre TeilnehmerInnen regelmäßig mit einer guten Mischung aus bekannten und neuen Übungen zu gesunder Bewegung anleiten und motivieren, </a:t>
            </a:r>
            <a:br>
              <a:rPr lang="de-DE" sz="1100" dirty="0"/>
            </a:br>
            <a:r>
              <a:rPr lang="de-DE" sz="1100" dirty="0"/>
              <a:t>- Ingrid Metzger und die TSG-Infostelle, bei der man sich anmelden und bezahlen kann, </a:t>
            </a:r>
            <a:br>
              <a:rPr lang="de-DE" sz="1100" dirty="0"/>
            </a:br>
            <a:r>
              <a:rPr lang="de-DE" sz="1100" dirty="0"/>
              <a:t>- Stephi </a:t>
            </a:r>
            <a:r>
              <a:rPr lang="de-DE" sz="1100" dirty="0" err="1"/>
              <a:t>Bärle</a:t>
            </a:r>
            <a:r>
              <a:rPr lang="de-DE" sz="1100" dirty="0"/>
              <a:t>, die die Infos immer toll auf die Internetseite stellt(e), </a:t>
            </a:r>
            <a:br>
              <a:rPr lang="de-DE" sz="1100" dirty="0"/>
            </a:br>
            <a:r>
              <a:rPr lang="de-DE" sz="1100" dirty="0"/>
              <a:t>- Lucas Rauch, der einige Infos in den neuen Medien postet</a:t>
            </a:r>
            <a:br>
              <a:rPr lang="de-DE" sz="1100" dirty="0"/>
            </a:br>
            <a:r>
              <a:rPr lang="de-DE" sz="1100" dirty="0"/>
              <a:t>- die Gemeinde und die </a:t>
            </a:r>
            <a:r>
              <a:rPr lang="de-DE" sz="1100" dirty="0" err="1"/>
              <a:t>Zieglerschen</a:t>
            </a:r>
            <a:r>
              <a:rPr lang="de-DE" sz="1100" dirty="0"/>
              <a:t>, dass wir die Hallen nutzen können</a:t>
            </a:r>
            <a:br>
              <a:rPr lang="de-DE" sz="1100" dirty="0"/>
            </a:br>
            <a:r>
              <a:rPr lang="de-DE" sz="1100" dirty="0"/>
              <a:t>- den Vorstand der TSG Wilhelmsdorf, der das Angebot unterstützt und bei Fragen mit Rat und Tat zur Seite steht</a:t>
            </a:r>
            <a:br>
              <a:rPr lang="de-DE" sz="1100" dirty="0"/>
            </a:br>
            <a:r>
              <a:rPr lang="de-DE" sz="1100" dirty="0"/>
              <a:t>- den TeilnehmerInnen, die so regelmäßig kommen und so motiviert dabei sind.</a:t>
            </a:r>
          </a:p>
          <a:p>
            <a:pPr>
              <a:lnSpc>
                <a:spcPct val="100000"/>
              </a:lnSpc>
              <a:spcBef>
                <a:spcPts val="600"/>
              </a:spcBef>
            </a:pPr>
            <a:endParaRPr lang="de-DE" sz="1100" b="1" dirty="0">
              <a:solidFill>
                <a:schemeClr val="tx1"/>
              </a:solidFill>
            </a:endParaRPr>
          </a:p>
        </p:txBody>
      </p:sp>
      <p:pic>
        <p:nvPicPr>
          <p:cNvPr id="2" name="Grafik 1" descr="Ein Bild, das draußen, Gras, Himmel, Baum enthält.&#10;&#10;KI-generierte Inhalte können fehlerhaft sein.">
            <a:extLst>
              <a:ext uri="{FF2B5EF4-FFF2-40B4-BE49-F238E27FC236}">
                <a16:creationId xmlns:a16="http://schemas.microsoft.com/office/drawing/2014/main" id="{86DE7C88-4A7A-1417-CF0F-902FA66D5283}"/>
              </a:ext>
            </a:extLst>
          </p:cNvPr>
          <p:cNvPicPr>
            <a:picLocks noChangeAspect="1"/>
          </p:cNvPicPr>
          <p:nvPr/>
        </p:nvPicPr>
        <p:blipFill rotWithShape="1">
          <a:blip r:embed="rId2">
            <a:extLst>
              <a:ext uri="{28A0092B-C50C-407E-A947-70E740481C1C}">
                <a14:useLocalDpi xmlns:a14="http://schemas.microsoft.com/office/drawing/2010/main" val="0"/>
              </a:ext>
            </a:extLst>
          </a:blip>
          <a:srcRect t="5556" b="5556"/>
          <a:stretch>
            <a:fillRect/>
          </a:stretch>
        </p:blipFill>
        <p:spPr>
          <a:xfrm>
            <a:off x="7980836" y="943228"/>
            <a:ext cx="3600000" cy="2400000"/>
          </a:xfrm>
          <a:prstGeom prst="rect">
            <a:avLst/>
          </a:prstGeom>
          <a:ln>
            <a:noFill/>
          </a:ln>
          <a:effectLst/>
        </p:spPr>
      </p:pic>
      <p:pic>
        <p:nvPicPr>
          <p:cNvPr id="8" name="Grafik 7">
            <a:extLst>
              <a:ext uri="{FF2B5EF4-FFF2-40B4-BE49-F238E27FC236}">
                <a16:creationId xmlns:a16="http://schemas.microsoft.com/office/drawing/2014/main" id="{EBC63186-550D-2077-A940-BEAE83FAF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0836" y="3607125"/>
            <a:ext cx="3600000" cy="2400000"/>
          </a:xfrm>
          <a:prstGeom prst="rect">
            <a:avLst/>
          </a:prstGeom>
        </p:spPr>
      </p:pic>
      <p:pic>
        <p:nvPicPr>
          <p:cNvPr id="16" name="Picture 2">
            <a:hlinkClick r:id="rId4" action="ppaction://hlinksldjump"/>
            <a:extLst>
              <a:ext uri="{FF2B5EF4-FFF2-40B4-BE49-F238E27FC236}">
                <a16:creationId xmlns:a16="http://schemas.microsoft.com/office/drawing/2014/main" id="{3D66EF2D-5D2C-0B98-FFB7-32CFF93D2B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84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D100-26E4-F140-B514-7D9E301CCC73}"/>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428BAAB-8C99-19D4-C8D3-AA8A8FD45275}"/>
              </a:ext>
            </a:extLst>
          </p:cNvPr>
          <p:cNvSpPr>
            <a:spLocks noGrp="1"/>
          </p:cNvSpPr>
          <p:nvPr>
            <p:ph type="title"/>
          </p:nvPr>
        </p:nvSpPr>
        <p:spPr/>
        <p:txBody>
          <a:bodyPr/>
          <a:lstStyle/>
          <a:p>
            <a:r>
              <a:rPr lang="en-US" b="1" dirty="0" err="1">
                <a:solidFill>
                  <a:schemeClr val="tx1"/>
                </a:solidFill>
                <a:highlight>
                  <a:srgbClr val="FFFFFF"/>
                </a:highlight>
              </a:rPr>
              <a:t>Leichtathletik</a:t>
            </a:r>
            <a:endParaRPr lang="de-DE" dirty="0">
              <a:solidFill>
                <a:schemeClr val="tx1"/>
              </a:solidFill>
            </a:endParaRPr>
          </a:p>
        </p:txBody>
      </p:sp>
      <p:sp>
        <p:nvSpPr>
          <p:cNvPr id="5" name="Inhaltsplatzhalter 4">
            <a:extLst>
              <a:ext uri="{FF2B5EF4-FFF2-40B4-BE49-F238E27FC236}">
                <a16:creationId xmlns:a16="http://schemas.microsoft.com/office/drawing/2014/main" id="{8E2B379C-655D-4A4E-6096-FCA118F6E836}"/>
              </a:ext>
            </a:extLst>
          </p:cNvPr>
          <p:cNvSpPr>
            <a:spLocks noGrp="1"/>
          </p:cNvSpPr>
          <p:nvPr>
            <p:ph sz="half" idx="1"/>
          </p:nvPr>
        </p:nvSpPr>
        <p:spPr>
          <a:xfrm>
            <a:off x="1097277" y="1825639"/>
            <a:ext cx="6875946" cy="4665372"/>
          </a:xfrm>
        </p:spPr>
        <p:txBody>
          <a:bodyPr bIns="0" numCol="2" anchor="t">
            <a:noAutofit/>
          </a:bodyPr>
          <a:lstStyle/>
          <a:p>
            <a:pPr>
              <a:lnSpc>
                <a:spcPct val="100000"/>
              </a:lnSpc>
              <a:spcBef>
                <a:spcPts val="600"/>
              </a:spcBef>
            </a:pPr>
            <a:r>
              <a:rPr lang="de-DE" sz="1200" b="1" dirty="0">
                <a:solidFill>
                  <a:schemeClr val="tx1"/>
                </a:solidFill>
              </a:rPr>
              <a:t>Abteilungsleiterin: Maren Lüke               Stellvertretung: Caroline Geng</a:t>
            </a:r>
          </a:p>
          <a:p>
            <a:r>
              <a:rPr lang="de-DE" sz="1200" dirty="0"/>
              <a:t>Das Leichtathletikjahr startete 2025 mit 30 Kindern bei den 5-7jährigen und 25 Kindern im Alter von 8-9 Jahren. In der ab Januar neuen Trainingsgruppe waren schnell 30 Jugendliche. Im Sprint, Ausdauer, Wurf, Weitsprung und nun auch im Hochsprung, Staffellauf, Kugelstoßen und Speerwurf erlernten die Kinder und Jugendlichen spielerisch die Leichtathletik und zeigten dabei sehr viel Freude. Am 05.04.2025 nahmen am Fischbacher Halbmarathon 16 Kinder und Jugendliche teil. Hier stellten sie sich bei einem 1 km oder 3,7 km  Lauf unter Beweis.		               Bei den 4. Vereinsmeisterschaften am 11.10.2025, verwandelte sich das Stadion an der Riedhalle in einen Schauplatz voller sportlicher Begeisterung und kindlicher Energie. Insgesamt 32 junge Talente im Alter von 5 bis 13 Jahren nahmen teil. Erstmals wurde auch Kugelstoßen angeboten und ein kleiner Sportkleidung-Basar veranstaltet.                         Wegen beruflicher Verhinderung übernahmen von Oktober 2025 bis Ende Januar 2026 Patrick Frahm, Hannah </a:t>
            </a:r>
            <a:r>
              <a:rPr lang="de-DE" sz="1200" dirty="0" err="1"/>
              <a:t>Dyx</a:t>
            </a:r>
            <a:r>
              <a:rPr lang="de-DE" sz="1200" dirty="0"/>
              <a:t> und Tobias Geng dankenswerterweise das Training der Kinderleichtathletik- und der Jugendgruppe.		                An unserem Jahresabschlusstraining am 18.12.2025												 verabschiedeten wir uns von einem gelungenen Jahr und ehrten an dieser Stelle 22 Kinder &amp; Jugendliche, die am Sportabzeichen teilgenommen haben.          Das Jahr 2026 startete für die Abteilung Leichtathletik sehr ereignisreich. Am 26.02.2026 gründete sie einen eigenen Ausschuss. Die Versammlung wählte einstimmig ein engagiertes Team, das künftig die Geschicke der Abteilung leiten wird. Neben der Abteilungsleitung und deren Stellvertretung: Kassiererin: Anna-Lena Eberle                     Schriftführer: Tobias Geng		 Beisitzerin: Katharina Reimann            Jugendvertretung: Silas </a:t>
            </a:r>
            <a:r>
              <a:rPr lang="de-DE" sz="1200" dirty="0" err="1"/>
              <a:t>Matschinnek</a:t>
            </a:r>
            <a:r>
              <a:rPr lang="de-DE" sz="1200" dirty="0"/>
              <a:t>, Luisa </a:t>
            </a:r>
            <a:r>
              <a:rPr lang="de-DE" sz="1200" dirty="0" err="1"/>
              <a:t>Matschinnek</a:t>
            </a:r>
            <a:r>
              <a:rPr lang="de-DE" sz="1200" dirty="0"/>
              <a:t>, Viktoria Reimann, Emma Geng und Paula Michel			         Neben den Wahlen bot der Abend den würdigen Rahmen für besondere Ehrungen. Für ihre 5-jährige Abteilungstreue wurden Silas </a:t>
            </a:r>
            <a:r>
              <a:rPr lang="de-DE" sz="1200" dirty="0" err="1"/>
              <a:t>Matschinnek</a:t>
            </a:r>
            <a:r>
              <a:rPr lang="de-DE" sz="1200" dirty="0"/>
              <a:t>, Luisa </a:t>
            </a:r>
            <a:r>
              <a:rPr lang="de-DE" sz="1200" dirty="0" err="1"/>
              <a:t>Matschinnek</a:t>
            </a:r>
            <a:r>
              <a:rPr lang="de-DE" sz="1200" dirty="0"/>
              <a:t>, Anna-Lena Geng, Lias Frahm und Emma Geng ausgezeichnet. Als besondere Auszeichnung erhielt Caroline Geng die silberne Ehrennadel des Württembergischen Leichtathletik Verbandes.          Wir freuen uns auf ein erfolgreiches Jahr 2026 mit der </a:t>
            </a:r>
            <a:r>
              <a:rPr lang="de-DE" sz="1200" dirty="0" err="1"/>
              <a:t>Trainigszeit</a:t>
            </a:r>
            <a:r>
              <a:rPr lang="de-DE" sz="1200" dirty="0"/>
              <a:t>-Erweiterung am Montag für die Jugendlichen, der Teilnahme an zwei Kinderleichtathletik-Wettkämpfen und der Gründung des Lauftreffs im Juli 2026.</a:t>
            </a:r>
          </a:p>
          <a:p>
            <a:pPr>
              <a:lnSpc>
                <a:spcPct val="100000"/>
              </a:lnSpc>
              <a:spcBef>
                <a:spcPts val="600"/>
              </a:spcBef>
            </a:pPr>
            <a:endParaRPr lang="de-DE" dirty="0"/>
          </a:p>
          <a:p>
            <a:pPr>
              <a:lnSpc>
                <a:spcPct val="100000"/>
              </a:lnSpc>
              <a:spcBef>
                <a:spcPts val="600"/>
              </a:spcBef>
            </a:pPr>
            <a:endParaRPr lang="de-DE" sz="1200" b="1" dirty="0">
              <a:solidFill>
                <a:schemeClr val="tx1"/>
              </a:solidFill>
            </a:endParaRPr>
          </a:p>
        </p:txBody>
      </p:sp>
      <p:pic>
        <p:nvPicPr>
          <p:cNvPr id="16" name="Picture 2">
            <a:hlinkClick r:id="rId3" action="ppaction://hlinksldjump"/>
            <a:extLst>
              <a:ext uri="{FF2B5EF4-FFF2-40B4-BE49-F238E27FC236}">
                <a16:creationId xmlns:a16="http://schemas.microsoft.com/office/drawing/2014/main" id="{87147F3A-DEBC-825C-996D-09F7DED3880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EC6406B3-513E-E98B-62BC-A5E862E9D7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4937" b="20483"/>
          <a:stretch>
            <a:fillRect/>
          </a:stretch>
        </p:blipFill>
        <p:spPr bwMode="auto">
          <a:xfrm>
            <a:off x="7962590" y="564644"/>
            <a:ext cx="3600000" cy="1473883"/>
          </a:xfrm>
          <a:prstGeom prst="rect">
            <a:avLst/>
          </a:prstGeom>
          <a:noFill/>
          <a:ln>
            <a:no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C1C36B45-A065-A454-345E-B66AE47EE6C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1292" b="34598"/>
          <a:stretch>
            <a:fillRect/>
          </a:stretch>
        </p:blipFill>
        <p:spPr bwMode="auto">
          <a:xfrm>
            <a:off x="7953618" y="2316568"/>
            <a:ext cx="3600000" cy="1460833"/>
          </a:xfrm>
          <a:prstGeom prst="rect">
            <a:avLst/>
          </a:prstGeom>
          <a:noFill/>
          <a:ln>
            <a:noFill/>
          </a:ln>
          <a:extLst>
            <a:ext uri="{53640926-AAD7-44D8-BBD7-CCE9431645EC}">
              <a14:shadowObscured xmlns:a14="http://schemas.microsoft.com/office/drawing/2010/main"/>
            </a:ext>
          </a:extLst>
        </p:spPr>
      </p:pic>
      <p:pic>
        <p:nvPicPr>
          <p:cNvPr id="10" name="Grafik 9">
            <a:extLst>
              <a:ext uri="{FF2B5EF4-FFF2-40B4-BE49-F238E27FC236}">
                <a16:creationId xmlns:a16="http://schemas.microsoft.com/office/drawing/2014/main" id="{23218182-8DFC-A64B-D34B-33BD3B7B3DA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964" t="31846" r="13435"/>
          <a:stretch/>
        </p:blipFill>
        <p:spPr bwMode="auto">
          <a:xfrm>
            <a:off x="7973223" y="4055442"/>
            <a:ext cx="3600000" cy="24355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1264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4BF21-5201-5D24-5805-AD60150E11D9}"/>
            </a:ext>
          </a:extLst>
        </p:cNvPr>
        <p:cNvGrpSpPr/>
        <p:nvPr/>
      </p:nvGrpSpPr>
      <p:grpSpPr>
        <a:xfrm>
          <a:off x="0" y="0"/>
          <a:ext cx="0" cy="0"/>
          <a:chOff x="0" y="0"/>
          <a:chExt cx="0" cy="0"/>
        </a:xfrm>
      </p:grpSpPr>
      <p:pic>
        <p:nvPicPr>
          <p:cNvPr id="9" name="Grafik 8">
            <a:extLst>
              <a:ext uri="{FF2B5EF4-FFF2-40B4-BE49-F238E27FC236}">
                <a16:creationId xmlns:a16="http://schemas.microsoft.com/office/drawing/2014/main" id="{E91AAD17-9908-96E1-C32E-BDD496C876E1}"/>
              </a:ext>
            </a:extLst>
          </p:cNvPr>
          <p:cNvPicPr>
            <a:picLocks noChangeAspect="1"/>
          </p:cNvPicPr>
          <p:nvPr/>
        </p:nvPicPr>
        <p:blipFill>
          <a:blip r:embed="rId3">
            <a:extLst>
              <a:ext uri="{28A0092B-C50C-407E-A947-70E740481C1C}">
                <a14:useLocalDpi xmlns:a14="http://schemas.microsoft.com/office/drawing/2010/main" val="0"/>
              </a:ext>
            </a:extLst>
          </a:blip>
          <a:srcRect b="10889"/>
          <a:stretch>
            <a:fillRect/>
          </a:stretch>
        </p:blipFill>
        <p:spPr>
          <a:xfrm>
            <a:off x="7251864" y="3592891"/>
            <a:ext cx="4320000" cy="2887200"/>
          </a:xfrm>
          <a:prstGeom prst="rect">
            <a:avLst/>
          </a:prstGeom>
        </p:spPr>
      </p:pic>
      <p:sp>
        <p:nvSpPr>
          <p:cNvPr id="4" name="Titel 3">
            <a:extLst>
              <a:ext uri="{FF2B5EF4-FFF2-40B4-BE49-F238E27FC236}">
                <a16:creationId xmlns:a16="http://schemas.microsoft.com/office/drawing/2014/main" id="{8FE7B519-5C82-8564-8FDA-013A190D3058}"/>
              </a:ext>
            </a:extLst>
          </p:cNvPr>
          <p:cNvSpPr>
            <a:spLocks noGrp="1"/>
          </p:cNvSpPr>
          <p:nvPr>
            <p:ph type="title"/>
          </p:nvPr>
        </p:nvSpPr>
        <p:spPr>
          <a:xfrm>
            <a:off x="1097280" y="286603"/>
            <a:ext cx="6154584" cy="1450757"/>
          </a:xfrm>
        </p:spPr>
        <p:txBody>
          <a:bodyPr/>
          <a:lstStyle/>
          <a:p>
            <a:r>
              <a:rPr lang="en-US" b="1" dirty="0" err="1">
                <a:solidFill>
                  <a:schemeClr val="tx1"/>
                </a:solidFill>
                <a:highlight>
                  <a:srgbClr val="FFFFFF"/>
                </a:highlight>
              </a:rPr>
              <a:t>Natur</a:t>
            </a:r>
            <a:r>
              <a:rPr lang="en-US" b="1" dirty="0">
                <a:solidFill>
                  <a:schemeClr val="tx1"/>
                </a:solidFill>
                <a:highlight>
                  <a:srgbClr val="FFFFFF"/>
                </a:highlight>
              </a:rPr>
              <a:t>- und </a:t>
            </a:r>
            <a:r>
              <a:rPr lang="en-US" b="1" dirty="0" err="1">
                <a:solidFill>
                  <a:schemeClr val="tx1"/>
                </a:solidFill>
                <a:highlight>
                  <a:srgbClr val="FFFFFF"/>
                </a:highlight>
              </a:rPr>
              <a:t>Bewegungskindergarten</a:t>
            </a:r>
            <a:endParaRPr lang="de-DE" dirty="0">
              <a:solidFill>
                <a:schemeClr val="tx1"/>
              </a:solidFill>
            </a:endParaRPr>
          </a:p>
        </p:txBody>
      </p:sp>
      <p:pic>
        <p:nvPicPr>
          <p:cNvPr id="3" name="Grafik 2">
            <a:extLst>
              <a:ext uri="{FF2B5EF4-FFF2-40B4-BE49-F238E27FC236}">
                <a16:creationId xmlns:a16="http://schemas.microsoft.com/office/drawing/2014/main" id="{60BD75CD-D73A-52B6-1C5C-EA720BB560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2496" y="541800"/>
            <a:ext cx="4320000" cy="2887200"/>
          </a:xfrm>
          <a:prstGeom prst="rect">
            <a:avLst/>
          </a:prstGeom>
        </p:spPr>
      </p:pic>
      <p:sp>
        <p:nvSpPr>
          <p:cNvPr id="5" name="Inhaltsplatzhalter 4">
            <a:extLst>
              <a:ext uri="{FF2B5EF4-FFF2-40B4-BE49-F238E27FC236}">
                <a16:creationId xmlns:a16="http://schemas.microsoft.com/office/drawing/2014/main" id="{ED94F8C0-BE1B-1F4F-7EF5-D56EA101FEF1}"/>
              </a:ext>
            </a:extLst>
          </p:cNvPr>
          <p:cNvSpPr>
            <a:spLocks noGrp="1"/>
          </p:cNvSpPr>
          <p:nvPr>
            <p:ph sz="half" idx="1"/>
          </p:nvPr>
        </p:nvSpPr>
        <p:spPr>
          <a:xfrm>
            <a:off x="1097277" y="1825638"/>
            <a:ext cx="6165219" cy="5278368"/>
          </a:xfrm>
        </p:spPr>
        <p:txBody>
          <a:bodyPr bIns="0" numCol="2" anchor="t">
            <a:noAutofit/>
          </a:bodyPr>
          <a:lstStyle/>
          <a:p>
            <a:r>
              <a:rPr lang="de-DE" sz="1400" b="1" dirty="0">
                <a:solidFill>
                  <a:schemeClr val="tx1"/>
                </a:solidFill>
              </a:rPr>
              <a:t>Abteilungsleiterin: Nina Afflerbach</a:t>
            </a:r>
          </a:p>
          <a:p>
            <a:r>
              <a:rPr lang="de-DE" sz="1400" dirty="0"/>
              <a:t>Wir sind im Laufe dieses Kindergartenjahres auf 33 Kinder „gewachsen“, werden aber im nächsten Jahr wieder auf 30 Kinder abspecken. Es ist sehr schön zu sehen, wie viele Eltern aus unserer Elternschaft selbst in Wilhelmsdorf aufgewachsen sind und als Familie wieder nach Wilhelmsdorf zurück ziehen. Dies zeigt uns, welch attraktiver Standort Wilhelmsdorf für Familien ist, nicht zuletzt dank der vielfältigen Vereinsangebote für Kinder und Jugendliche! Unser Familienfest am 1. Mai ist zu einem richtigen generationenübergreifenden Treffpunkt aller ehemaligen Familien geworden. Auch dieses Jahr konnten wir dank der Hilfe unserer motivierten Waldkindergarteneltern ein tolles, gelungenes Fest auf die Beine stellen.</a:t>
            </a:r>
          </a:p>
          <a:p>
            <a:endParaRPr lang="de-DE" sz="1400" dirty="0"/>
          </a:p>
          <a:p>
            <a:endParaRPr lang="de-DE" sz="1400" dirty="0"/>
          </a:p>
          <a:p>
            <a:endParaRPr lang="de-DE" sz="1400" dirty="0"/>
          </a:p>
          <a:p>
            <a:r>
              <a:rPr lang="de-DE" sz="1400" dirty="0"/>
              <a:t>Wir erfreuen uns nach wie vor an genügend Anmeldungen für das kommende Jahr und an einem stabilen, zufriedenen Mitarbeiter Team.</a:t>
            </a:r>
          </a:p>
          <a:p>
            <a:r>
              <a:rPr lang="de-DE" sz="1400" dirty="0"/>
              <a:t>Die anderen Kindergärten in Wilhelmsdorf planen regelmäßige Waldwochen und so werden „unsere“ Waldplätze gerne und viel genutzt.</a:t>
            </a:r>
          </a:p>
          <a:p>
            <a:r>
              <a:rPr lang="de-DE" sz="1400" dirty="0"/>
              <a:t>An sonnigen Tagen im Juni und Juli werden wir wieder zum </a:t>
            </a:r>
            <a:r>
              <a:rPr lang="de-DE" sz="1400" dirty="0" err="1"/>
              <a:t>Lengenweiler</a:t>
            </a:r>
            <a:r>
              <a:rPr lang="de-DE" sz="1400" dirty="0"/>
              <a:t> See wandern, um der Hitze und den Stechmücken im Wald zu entfliehen. Dann sind die Wolken- und Regentage unsere Waldtage, die wir sehr genießen!</a:t>
            </a:r>
            <a:endParaRPr lang="de-DE" sz="1400" b="1" dirty="0">
              <a:solidFill>
                <a:schemeClr val="tx1"/>
              </a:solidFill>
            </a:endParaRPr>
          </a:p>
        </p:txBody>
      </p:sp>
      <p:pic>
        <p:nvPicPr>
          <p:cNvPr id="16" name="Picture 2">
            <a:hlinkClick r:id="rId5" action="ppaction://hlinksldjump"/>
            <a:extLst>
              <a:ext uri="{FF2B5EF4-FFF2-40B4-BE49-F238E27FC236}">
                <a16:creationId xmlns:a16="http://schemas.microsoft.com/office/drawing/2014/main" id="{CB3FCECD-D1CA-B169-64E1-00B1FEEF6AF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919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24C0A-D27F-1629-3E08-3427CB237D1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52EA6F2-9599-7D33-9784-54B5482456B8}"/>
              </a:ext>
            </a:extLst>
          </p:cNvPr>
          <p:cNvSpPr>
            <a:spLocks noGrp="1"/>
          </p:cNvSpPr>
          <p:nvPr>
            <p:ph type="title"/>
          </p:nvPr>
        </p:nvSpPr>
        <p:spPr/>
        <p:txBody>
          <a:bodyPr/>
          <a:lstStyle/>
          <a:p>
            <a:r>
              <a:rPr lang="en-US" b="1" dirty="0" err="1">
                <a:solidFill>
                  <a:schemeClr val="tx1"/>
                </a:solidFill>
                <a:highlight>
                  <a:srgbClr val="FFFFFF"/>
                </a:highlight>
              </a:rPr>
              <a:t>Radfahren</a:t>
            </a:r>
            <a:endParaRPr lang="de-DE" dirty="0">
              <a:solidFill>
                <a:schemeClr val="tx1"/>
              </a:solidFill>
            </a:endParaRPr>
          </a:p>
        </p:txBody>
      </p:sp>
      <p:sp>
        <p:nvSpPr>
          <p:cNvPr id="5" name="Inhaltsplatzhalter 4">
            <a:extLst>
              <a:ext uri="{FF2B5EF4-FFF2-40B4-BE49-F238E27FC236}">
                <a16:creationId xmlns:a16="http://schemas.microsoft.com/office/drawing/2014/main" id="{D7D81BE5-B64E-99DD-374A-BE97D71F313A}"/>
              </a:ext>
            </a:extLst>
          </p:cNvPr>
          <p:cNvSpPr>
            <a:spLocks noGrp="1"/>
          </p:cNvSpPr>
          <p:nvPr>
            <p:ph sz="half" idx="1"/>
          </p:nvPr>
        </p:nvSpPr>
        <p:spPr>
          <a:xfrm>
            <a:off x="1097277" y="1825638"/>
            <a:ext cx="6165219" cy="4467718"/>
          </a:xfrm>
        </p:spPr>
        <p:txBody>
          <a:bodyPr bIns="0" numCol="2" anchor="t">
            <a:noAutofit/>
          </a:bodyPr>
          <a:lstStyle/>
          <a:p>
            <a:pPr>
              <a:lnSpc>
                <a:spcPct val="100000"/>
              </a:lnSpc>
              <a:spcBef>
                <a:spcPts val="600"/>
              </a:spcBef>
            </a:pPr>
            <a:r>
              <a:rPr lang="de-DE" sz="1100" b="1" dirty="0">
                <a:solidFill>
                  <a:schemeClr val="tx1"/>
                </a:solidFill>
              </a:rPr>
              <a:t>Abteilungsleiter: Wolfgang Glaser</a:t>
            </a:r>
          </a:p>
          <a:p>
            <a:pPr>
              <a:lnSpc>
                <a:spcPct val="100000"/>
              </a:lnSpc>
              <a:spcBef>
                <a:spcPts val="600"/>
              </a:spcBef>
            </a:pPr>
            <a:r>
              <a:rPr lang="de-DE" sz="1100" dirty="0">
                <a:solidFill>
                  <a:schemeClr val="tx1"/>
                </a:solidFill>
              </a:rPr>
              <a:t>Die TSG-Radler starten im April und September bereits um 18:00Uhr und von Mai bis August um 18:30Uhr. </a:t>
            </a:r>
          </a:p>
          <a:p>
            <a:pPr>
              <a:lnSpc>
                <a:spcPct val="100000"/>
              </a:lnSpc>
              <a:spcBef>
                <a:spcPts val="600"/>
              </a:spcBef>
            </a:pPr>
            <a:r>
              <a:rPr lang="de-DE" sz="1100" dirty="0">
                <a:solidFill>
                  <a:schemeClr val="tx1"/>
                </a:solidFill>
              </a:rPr>
              <a:t>Wieder ging ein erfolgreiches Jahr mit vielen gemeinsamen Kilometern zu Ende und wie gewohnt konnten wir dann im November wieder in </a:t>
            </a:r>
            <a:r>
              <a:rPr lang="de-DE" sz="1100" dirty="0" err="1">
                <a:solidFill>
                  <a:schemeClr val="tx1"/>
                </a:solidFill>
              </a:rPr>
              <a:t>Pfrungen</a:t>
            </a:r>
            <a:r>
              <a:rPr lang="de-DE" sz="1100" dirty="0">
                <a:solidFill>
                  <a:schemeClr val="tx1"/>
                </a:solidFill>
              </a:rPr>
              <a:t> mit unserem Wintertraining beginnen. </a:t>
            </a:r>
          </a:p>
          <a:p>
            <a:pPr>
              <a:lnSpc>
                <a:spcPct val="100000"/>
              </a:lnSpc>
              <a:spcBef>
                <a:spcPts val="600"/>
              </a:spcBef>
            </a:pPr>
            <a:r>
              <a:rPr lang="de-DE" sz="1100" dirty="0">
                <a:solidFill>
                  <a:schemeClr val="tx1"/>
                </a:solidFill>
              </a:rPr>
              <a:t>Aber, begonnen hat das Jahr mit der 1. Mai Ausfahrt, die bei herrlichem Wetter über Aulendorf ging. Zeitgleich, weswegen nur ein Teil bei der Maiausfahrt dabei war, war auch der Radklassiker „Eschborn-Frankfurt“ gemeinsam mit Felix, unserem ehemaligen Vereinsmitglied, der jetzt in Frankfurt wohnt. </a:t>
            </a:r>
          </a:p>
          <a:p>
            <a:pPr>
              <a:lnSpc>
                <a:spcPct val="100000"/>
              </a:lnSpc>
              <a:spcBef>
                <a:spcPts val="600"/>
              </a:spcBef>
            </a:pPr>
            <a:r>
              <a:rPr lang="de-DE" sz="1100" dirty="0">
                <a:solidFill>
                  <a:schemeClr val="tx1"/>
                </a:solidFill>
              </a:rPr>
              <a:t>Ende Mai ging es dann für drei Tage in die Schweiz, die für manchen Fahrer, doch hügeliger war wie erwartet. Dank Moritz konnte ohne Gepäck gefahren werden und unterwegs wurden die Fahrer bestens versorgt. </a:t>
            </a:r>
          </a:p>
          <a:p>
            <a:pPr>
              <a:lnSpc>
                <a:spcPct val="100000"/>
              </a:lnSpc>
              <a:spcBef>
                <a:spcPts val="600"/>
              </a:spcBef>
            </a:pPr>
            <a:r>
              <a:rPr lang="de-DE" sz="1100" dirty="0">
                <a:solidFill>
                  <a:schemeClr val="tx1"/>
                </a:solidFill>
              </a:rPr>
              <a:t>Stadtradeln (28.06. – 18.07.2025) haben wir mit der Schnitzeljagd eröffnet, die es auch in 2026 wieder geben wird. </a:t>
            </a:r>
          </a:p>
          <a:p>
            <a:pPr>
              <a:lnSpc>
                <a:spcPct val="100000"/>
              </a:lnSpc>
              <a:spcBef>
                <a:spcPts val="600"/>
              </a:spcBef>
            </a:pPr>
            <a:endParaRPr lang="de-DE" sz="1100" dirty="0">
              <a:solidFill>
                <a:schemeClr val="tx1"/>
              </a:solidFill>
            </a:endParaRPr>
          </a:p>
          <a:p>
            <a:pPr>
              <a:lnSpc>
                <a:spcPct val="100000"/>
              </a:lnSpc>
              <a:spcBef>
                <a:spcPts val="600"/>
              </a:spcBef>
            </a:pPr>
            <a:endParaRPr lang="de-DE" sz="1100" dirty="0">
              <a:solidFill>
                <a:schemeClr val="tx1"/>
              </a:solidFill>
            </a:endParaRPr>
          </a:p>
          <a:p>
            <a:pPr>
              <a:lnSpc>
                <a:spcPct val="100000"/>
              </a:lnSpc>
              <a:spcBef>
                <a:spcPts val="600"/>
              </a:spcBef>
            </a:pPr>
            <a:r>
              <a:rPr lang="de-DE" sz="1100" dirty="0">
                <a:solidFill>
                  <a:schemeClr val="tx1"/>
                </a:solidFill>
              </a:rPr>
              <a:t>Stadtradeln 2026 beginnt mit der Schnitzeljagd am 13.06. – 11:00Uhr am Saalplatz </a:t>
            </a:r>
          </a:p>
          <a:p>
            <a:pPr>
              <a:lnSpc>
                <a:spcPct val="100000"/>
              </a:lnSpc>
              <a:spcBef>
                <a:spcPts val="600"/>
              </a:spcBef>
            </a:pPr>
            <a:r>
              <a:rPr lang="de-DE" sz="1100" dirty="0">
                <a:solidFill>
                  <a:schemeClr val="tx1"/>
                </a:solidFill>
              </a:rPr>
              <a:t> Am 12.07.2025 ging es für einen Tag nach Österreich zu einer Tagestour ab Bludenz über die Silvretta, die wir leider nicht fahren konnten und stattdessen über den steilen Anstieg zum </a:t>
            </a:r>
            <a:r>
              <a:rPr lang="de-DE" sz="1100" dirty="0" err="1">
                <a:solidFill>
                  <a:schemeClr val="tx1"/>
                </a:solidFill>
              </a:rPr>
              <a:t>Kopssee</a:t>
            </a:r>
            <a:r>
              <a:rPr lang="de-DE" sz="1100" dirty="0">
                <a:solidFill>
                  <a:schemeClr val="tx1"/>
                </a:solidFill>
              </a:rPr>
              <a:t> fahren </a:t>
            </a:r>
            <a:r>
              <a:rPr lang="de-DE" sz="1100" dirty="0" err="1">
                <a:solidFill>
                  <a:schemeClr val="tx1"/>
                </a:solidFill>
              </a:rPr>
              <a:t>mußten</a:t>
            </a:r>
            <a:r>
              <a:rPr lang="de-DE" sz="1100" dirty="0">
                <a:solidFill>
                  <a:schemeClr val="tx1"/>
                </a:solidFill>
              </a:rPr>
              <a:t>, hinunter bis wir die </a:t>
            </a:r>
            <a:r>
              <a:rPr lang="de-DE" sz="1100" dirty="0" err="1">
                <a:solidFill>
                  <a:schemeClr val="tx1"/>
                </a:solidFill>
              </a:rPr>
              <a:t>Albergstraße</a:t>
            </a:r>
            <a:r>
              <a:rPr lang="de-DE" sz="1100" dirty="0">
                <a:solidFill>
                  <a:schemeClr val="tx1"/>
                </a:solidFill>
              </a:rPr>
              <a:t> kreuzten und dann über den Arlberg wieder zurück. Das Wetter hätte nicht besser sein können und die Stimmung war so, dass man gerne zusammengefahren ist. Am Ende waren es 142km und 2500hm. </a:t>
            </a:r>
          </a:p>
          <a:p>
            <a:pPr>
              <a:lnSpc>
                <a:spcPct val="100000"/>
              </a:lnSpc>
              <a:spcBef>
                <a:spcPts val="600"/>
              </a:spcBef>
            </a:pPr>
            <a:r>
              <a:rPr lang="de-DE" sz="1100" dirty="0">
                <a:solidFill>
                  <a:schemeClr val="tx1"/>
                </a:solidFill>
              </a:rPr>
              <a:t>Neben dem wöchentlichen </a:t>
            </a:r>
            <a:r>
              <a:rPr lang="de-DE" sz="1100" dirty="0" err="1">
                <a:solidFill>
                  <a:schemeClr val="tx1"/>
                </a:solidFill>
              </a:rPr>
              <a:t>Radtreff</a:t>
            </a:r>
            <a:r>
              <a:rPr lang="de-DE" sz="1100" dirty="0">
                <a:solidFill>
                  <a:schemeClr val="tx1"/>
                </a:solidFill>
              </a:rPr>
              <a:t> am Mittwoch gibt es auch Touren unter der Woche und oder am Wochenende. Unsere Rüstigen, Junggebliebenen treffen sich regelmäßig zu gemeinsamen Ausfahrten. Ebenso finden sich auch immer ein paar Fahrer, die an Rennen oder Wettkämpfen teilnehmen, wie z.B. „MTB Challange“ Illmensee oder „</a:t>
            </a:r>
            <a:r>
              <a:rPr lang="de-DE" sz="1100" dirty="0" err="1">
                <a:solidFill>
                  <a:schemeClr val="tx1"/>
                </a:solidFill>
              </a:rPr>
              <a:t>Brezelrace</a:t>
            </a:r>
            <a:r>
              <a:rPr lang="de-DE" sz="1100" dirty="0">
                <a:solidFill>
                  <a:schemeClr val="tx1"/>
                </a:solidFill>
              </a:rPr>
              <a:t>“ Stuttgart oder wie am 1. Mai „Eschborn Frankfurt“ (Früher „Rund um den Henninger Turm“). </a:t>
            </a:r>
          </a:p>
          <a:p>
            <a:pPr>
              <a:lnSpc>
                <a:spcPct val="100000"/>
              </a:lnSpc>
              <a:spcBef>
                <a:spcPts val="600"/>
              </a:spcBef>
            </a:pPr>
            <a:r>
              <a:rPr lang="de-DE" sz="1100" dirty="0">
                <a:solidFill>
                  <a:schemeClr val="tx1"/>
                </a:solidFill>
              </a:rPr>
              <a:t>Aber nie zu kurz kommen darf bei den TSG-Radlern, die Gemeinschaft!! </a:t>
            </a:r>
          </a:p>
        </p:txBody>
      </p:sp>
      <p:pic>
        <p:nvPicPr>
          <p:cNvPr id="16" name="Picture 2">
            <a:hlinkClick r:id="rId2" action="ppaction://hlinksldjump"/>
            <a:extLst>
              <a:ext uri="{FF2B5EF4-FFF2-40B4-BE49-F238E27FC236}">
                <a16:creationId xmlns:a16="http://schemas.microsoft.com/office/drawing/2014/main" id="{BC8186BA-5E44-C779-E454-E675F3396EB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09DDA97D-B875-7A0F-71A9-9BAFAA6FF8A5}"/>
              </a:ext>
            </a:extLst>
          </p:cNvPr>
          <p:cNvPicPr>
            <a:picLocks noChangeAspect="1"/>
          </p:cNvPicPr>
          <p:nvPr/>
        </p:nvPicPr>
        <p:blipFill rotWithShape="1">
          <a:blip r:embed="rId4">
            <a:extLst>
              <a:ext uri="{28A0092B-C50C-407E-A947-70E740481C1C}">
                <a14:useLocalDpi xmlns:a14="http://schemas.microsoft.com/office/drawing/2010/main" val="0"/>
              </a:ext>
            </a:extLst>
          </a:blip>
          <a:srcRect l="15756" r="3720"/>
          <a:stretch>
            <a:fillRect/>
          </a:stretch>
        </p:blipFill>
        <p:spPr>
          <a:xfrm>
            <a:off x="8653473" y="79022"/>
            <a:ext cx="3240000" cy="2160000"/>
          </a:xfrm>
          <a:prstGeom prst="rect">
            <a:avLst/>
          </a:prstGeom>
        </p:spPr>
      </p:pic>
      <p:pic>
        <p:nvPicPr>
          <p:cNvPr id="11" name="Grafik 10">
            <a:extLst>
              <a:ext uri="{FF2B5EF4-FFF2-40B4-BE49-F238E27FC236}">
                <a16:creationId xmlns:a16="http://schemas.microsoft.com/office/drawing/2014/main" id="{58C3243E-41D6-212A-979C-4555D12D1044}"/>
              </a:ext>
            </a:extLst>
          </p:cNvPr>
          <p:cNvPicPr>
            <a:picLocks noChangeAspect="1"/>
          </p:cNvPicPr>
          <p:nvPr/>
        </p:nvPicPr>
        <p:blipFill rotWithShape="1">
          <a:blip r:embed="rId5">
            <a:extLst>
              <a:ext uri="{28A0092B-C50C-407E-A947-70E740481C1C}">
                <a14:useLocalDpi xmlns:a14="http://schemas.microsoft.com/office/drawing/2010/main" val="0"/>
              </a:ext>
            </a:extLst>
          </a:blip>
          <a:srcRect l="-195" t="11119" r="195" b="-8"/>
          <a:stretch>
            <a:fillRect/>
          </a:stretch>
        </p:blipFill>
        <p:spPr>
          <a:xfrm>
            <a:off x="7262496" y="1759397"/>
            <a:ext cx="2880000" cy="1920000"/>
          </a:xfrm>
          <a:prstGeom prst="rect">
            <a:avLst/>
          </a:prstGeom>
        </p:spPr>
      </p:pic>
      <p:pic>
        <p:nvPicPr>
          <p:cNvPr id="3" name="Grafik 2">
            <a:extLst>
              <a:ext uri="{FF2B5EF4-FFF2-40B4-BE49-F238E27FC236}">
                <a16:creationId xmlns:a16="http://schemas.microsoft.com/office/drawing/2014/main" id="{C3A6E5F4-5958-19E6-29E7-34DE915728D8}"/>
              </a:ext>
            </a:extLst>
          </p:cNvPr>
          <p:cNvPicPr>
            <a:picLocks noChangeAspect="1"/>
          </p:cNvPicPr>
          <p:nvPr/>
        </p:nvPicPr>
        <p:blipFill rotWithShape="1">
          <a:blip r:embed="rId6">
            <a:extLst>
              <a:ext uri="{28A0092B-C50C-407E-A947-70E740481C1C}">
                <a14:useLocalDpi xmlns:a14="http://schemas.microsoft.com/office/drawing/2010/main" val="0"/>
              </a:ext>
            </a:extLst>
          </a:blip>
          <a:srcRect t="5729" b="5729"/>
          <a:stretch>
            <a:fillRect/>
          </a:stretch>
        </p:blipFill>
        <p:spPr>
          <a:xfrm>
            <a:off x="7262496" y="4521909"/>
            <a:ext cx="3240000" cy="2160000"/>
          </a:xfrm>
          <a:prstGeom prst="rect">
            <a:avLst/>
          </a:prstGeom>
        </p:spPr>
      </p:pic>
      <p:pic>
        <p:nvPicPr>
          <p:cNvPr id="9" name="Grafik 8">
            <a:extLst>
              <a:ext uri="{FF2B5EF4-FFF2-40B4-BE49-F238E27FC236}">
                <a16:creationId xmlns:a16="http://schemas.microsoft.com/office/drawing/2014/main" id="{6102913A-B049-762B-1ABA-743AB0D72256}"/>
              </a:ext>
            </a:extLst>
          </p:cNvPr>
          <p:cNvPicPr>
            <a:picLocks noChangeAspect="1"/>
          </p:cNvPicPr>
          <p:nvPr/>
        </p:nvPicPr>
        <p:blipFill rotWithShape="1">
          <a:blip r:embed="rId7">
            <a:extLst>
              <a:ext uri="{28A0092B-C50C-407E-A947-70E740481C1C}">
                <a14:useLocalDpi xmlns:a14="http://schemas.microsoft.com/office/drawing/2010/main" val="0"/>
              </a:ext>
            </a:extLst>
          </a:blip>
          <a:srcRect t="9735" b="1376"/>
          <a:stretch>
            <a:fillRect/>
          </a:stretch>
        </p:blipFill>
        <p:spPr>
          <a:xfrm>
            <a:off x="9013473" y="3099497"/>
            <a:ext cx="2880000" cy="1920000"/>
          </a:xfrm>
          <a:prstGeom prst="rect">
            <a:avLst/>
          </a:prstGeom>
        </p:spPr>
      </p:pic>
    </p:spTree>
    <p:extLst>
      <p:ext uri="{BB962C8B-B14F-4D97-AF65-F5344CB8AC3E}">
        <p14:creationId xmlns:p14="http://schemas.microsoft.com/office/powerpoint/2010/main" val="2665563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9A900-620C-51F1-7A34-2B54822C1B14}"/>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7D38DF94-BF57-66EA-AEA4-8DB28BC7B27A}"/>
              </a:ext>
            </a:extLst>
          </p:cNvPr>
          <p:cNvSpPr>
            <a:spLocks noGrp="1"/>
          </p:cNvSpPr>
          <p:nvPr>
            <p:ph type="title"/>
          </p:nvPr>
        </p:nvSpPr>
        <p:spPr/>
        <p:txBody>
          <a:bodyPr/>
          <a:lstStyle/>
          <a:p>
            <a:r>
              <a:rPr lang="en-US" b="1" dirty="0">
                <a:solidFill>
                  <a:schemeClr val="tx1"/>
                </a:solidFill>
                <a:highlight>
                  <a:srgbClr val="FFFFFF"/>
                </a:highlight>
              </a:rPr>
              <a:t>Reiten</a:t>
            </a:r>
            <a:endParaRPr lang="de-DE" dirty="0">
              <a:solidFill>
                <a:schemeClr val="tx1"/>
              </a:solidFill>
            </a:endParaRPr>
          </a:p>
        </p:txBody>
      </p:sp>
      <p:sp>
        <p:nvSpPr>
          <p:cNvPr id="5" name="Inhaltsplatzhalter 4">
            <a:extLst>
              <a:ext uri="{FF2B5EF4-FFF2-40B4-BE49-F238E27FC236}">
                <a16:creationId xmlns:a16="http://schemas.microsoft.com/office/drawing/2014/main" id="{67E557CC-4EE0-FFB4-A8F6-5B839BEFC5C3}"/>
              </a:ext>
            </a:extLst>
          </p:cNvPr>
          <p:cNvSpPr>
            <a:spLocks noGrp="1"/>
          </p:cNvSpPr>
          <p:nvPr>
            <p:ph sz="half" idx="1"/>
          </p:nvPr>
        </p:nvSpPr>
        <p:spPr>
          <a:xfrm>
            <a:off x="1097277" y="1825638"/>
            <a:ext cx="6165219" cy="5278368"/>
          </a:xfrm>
        </p:spPr>
        <p:txBody>
          <a:bodyPr bIns="0" numCol="2" anchor="t">
            <a:noAutofit/>
          </a:bodyPr>
          <a:lstStyle/>
          <a:p>
            <a:pPr>
              <a:lnSpc>
                <a:spcPct val="100000"/>
              </a:lnSpc>
              <a:spcBef>
                <a:spcPts val="600"/>
              </a:spcBef>
            </a:pPr>
            <a:r>
              <a:rPr lang="de-DE" sz="1600" b="1" dirty="0">
                <a:solidFill>
                  <a:schemeClr val="tx1"/>
                </a:solidFill>
              </a:rPr>
              <a:t>Abteilungsleiterin: Anna Welzel</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Ansprechpartner:</a:t>
            </a:r>
          </a:p>
          <a:p>
            <a:r>
              <a:rPr lang="de-DE" sz="1600" dirty="0">
                <a:latin typeface="Arial" panose="020B0604020202020204" pitchFamily="34" charset="0"/>
                <a:cs typeface="Arial" panose="020B0604020202020204" pitchFamily="34" charset="0"/>
              </a:rPr>
              <a:t>Anna Raidt (Reitlehrerin)</a:t>
            </a:r>
          </a:p>
          <a:p>
            <a:r>
              <a:rPr lang="de-DE" sz="1600" dirty="0">
                <a:latin typeface="Arial" panose="020B0604020202020204" pitchFamily="34" charset="0"/>
                <a:cs typeface="Arial" panose="020B0604020202020204" pitchFamily="34" charset="0"/>
              </a:rPr>
              <a:t>Anna Welzel (Reittherapie) </a:t>
            </a:r>
          </a:p>
          <a:p>
            <a:pPr>
              <a:lnSpc>
                <a:spcPct val="100000"/>
              </a:lnSpc>
              <a:spcBef>
                <a:spcPts val="600"/>
              </a:spcBef>
            </a:pPr>
            <a:endParaRPr lang="de-DE" sz="1150" b="1" dirty="0">
              <a:solidFill>
                <a:schemeClr val="tx1"/>
              </a:solidFill>
            </a:endParaRPr>
          </a:p>
        </p:txBody>
      </p:sp>
      <p:pic>
        <p:nvPicPr>
          <p:cNvPr id="16" name="Picture 2">
            <a:hlinkClick r:id="rId2" action="ppaction://hlinksldjump"/>
            <a:extLst>
              <a:ext uri="{FF2B5EF4-FFF2-40B4-BE49-F238E27FC236}">
                <a16:creationId xmlns:a16="http://schemas.microsoft.com/office/drawing/2014/main" id="{E810C986-7216-02C9-C364-A9CF72C19D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descr="Ein Bild, das Pferd, Pferde, Zaumzeug, Zügel enthält.&#10;&#10;Automatisch generierte Beschreibung">
            <a:extLst>
              <a:ext uri="{FF2B5EF4-FFF2-40B4-BE49-F238E27FC236}">
                <a16:creationId xmlns:a16="http://schemas.microsoft.com/office/drawing/2014/main" id="{496BD1D9-AA1D-AAFE-C412-2DB33E2D28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2496" y="1989900"/>
            <a:ext cx="4320000" cy="2878200"/>
          </a:xfrm>
          <a:prstGeom prst="rect">
            <a:avLst/>
          </a:prstGeom>
          <a:ln>
            <a:noFill/>
          </a:ln>
          <a:effectLst/>
        </p:spPr>
      </p:pic>
    </p:spTree>
    <p:extLst>
      <p:ext uri="{BB962C8B-B14F-4D97-AF65-F5344CB8AC3E}">
        <p14:creationId xmlns:p14="http://schemas.microsoft.com/office/powerpoint/2010/main" val="1178804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7108FC-BC8D-DDC6-B64B-8B1C87A3871F}"/>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0195BFA-FD31-4D6E-8E00-89ADD87C3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3" name="Rectangle 22">
            <a:extLst>
              <a:ext uri="{FF2B5EF4-FFF2-40B4-BE49-F238E27FC236}">
                <a16:creationId xmlns:a16="http://schemas.microsoft.com/office/drawing/2014/main" id="{8E8A7B43-443B-4C99-A3C6-9CE7646B8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cxnSp>
        <p:nvCxnSpPr>
          <p:cNvPr id="25" name="Straight Connector 24">
            <a:extLst>
              <a:ext uri="{FF2B5EF4-FFF2-40B4-BE49-F238E27FC236}">
                <a16:creationId xmlns:a16="http://schemas.microsoft.com/office/drawing/2014/main" id="{7465263F-49B5-417F-9656-FB8062DB74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itel 3">
            <a:extLst>
              <a:ext uri="{FF2B5EF4-FFF2-40B4-BE49-F238E27FC236}">
                <a16:creationId xmlns:a16="http://schemas.microsoft.com/office/drawing/2014/main" id="{CC733035-A706-32E2-156F-B646ACA8BD72}"/>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b="1" dirty="0">
                <a:solidFill>
                  <a:schemeClr val="tx1"/>
                </a:solidFill>
                <a:highlight>
                  <a:srgbClr val="FFFFFF"/>
                </a:highlight>
              </a:rPr>
              <a:t>Sport für Menschen </a:t>
            </a:r>
            <a:r>
              <a:rPr lang="en-US" b="1" dirty="0" err="1">
                <a:solidFill>
                  <a:schemeClr val="tx1"/>
                </a:solidFill>
                <a:highlight>
                  <a:srgbClr val="FFFFFF"/>
                </a:highlight>
              </a:rPr>
              <a:t>mit</a:t>
            </a:r>
            <a:r>
              <a:rPr lang="en-US" b="1" dirty="0">
                <a:solidFill>
                  <a:schemeClr val="tx1"/>
                </a:solidFill>
                <a:highlight>
                  <a:srgbClr val="FFFFFF"/>
                </a:highlight>
              </a:rPr>
              <a:t> </a:t>
            </a:r>
            <a:r>
              <a:rPr lang="en-US" b="1" dirty="0" err="1">
                <a:solidFill>
                  <a:schemeClr val="tx1"/>
                </a:solidFill>
                <a:highlight>
                  <a:srgbClr val="FFFFFF"/>
                </a:highlight>
              </a:rPr>
              <a:t>Beeinträchtigung</a:t>
            </a:r>
            <a:endParaRPr lang="en-US" dirty="0">
              <a:solidFill>
                <a:schemeClr val="tx1"/>
              </a:solidFill>
            </a:endParaRPr>
          </a:p>
        </p:txBody>
      </p:sp>
      <p:pic>
        <p:nvPicPr>
          <p:cNvPr id="9" name="Grafik 8">
            <a:extLst>
              <a:ext uri="{FF2B5EF4-FFF2-40B4-BE49-F238E27FC236}">
                <a16:creationId xmlns:a16="http://schemas.microsoft.com/office/drawing/2014/main" id="{C14CB8FD-C3C4-475F-4971-43452B7F9BAA}"/>
              </a:ext>
            </a:extLst>
          </p:cNvPr>
          <p:cNvPicPr>
            <a:picLocks noChangeAspect="1"/>
          </p:cNvPicPr>
          <p:nvPr/>
        </p:nvPicPr>
        <p:blipFill>
          <a:blip r:embed="rId3">
            <a:extLst>
              <a:ext uri="{28A0092B-C50C-407E-A947-70E740481C1C}">
                <a14:useLocalDpi xmlns:a14="http://schemas.microsoft.com/office/drawing/2010/main" val="0"/>
              </a:ext>
            </a:extLst>
          </a:blip>
          <a:srcRect l="2456" r="1719" b="4"/>
          <a:stretch>
            <a:fillRect/>
          </a:stretch>
        </p:blipFill>
        <p:spPr>
          <a:xfrm>
            <a:off x="1183017" y="1916318"/>
            <a:ext cx="2376058" cy="1655073"/>
          </a:xfrm>
          <a:prstGeom prst="rect">
            <a:avLst/>
          </a:prstGeom>
        </p:spPr>
      </p:pic>
      <p:pic>
        <p:nvPicPr>
          <p:cNvPr id="3" name="Grafik 2">
            <a:extLst>
              <a:ext uri="{FF2B5EF4-FFF2-40B4-BE49-F238E27FC236}">
                <a16:creationId xmlns:a16="http://schemas.microsoft.com/office/drawing/2014/main" id="{9FA721E0-D836-3588-4AF7-6AEB3D41D11B}"/>
              </a:ext>
            </a:extLst>
          </p:cNvPr>
          <p:cNvPicPr>
            <a:picLocks noChangeAspect="1"/>
          </p:cNvPicPr>
          <p:nvPr/>
        </p:nvPicPr>
        <p:blipFill>
          <a:blip r:embed="rId4">
            <a:extLst>
              <a:ext uri="{28A0092B-C50C-407E-A947-70E740481C1C}">
                <a14:useLocalDpi xmlns:a14="http://schemas.microsoft.com/office/drawing/2010/main" val="0"/>
              </a:ext>
            </a:extLst>
          </a:blip>
          <a:srcRect r="4176" b="4"/>
          <a:stretch>
            <a:fillRect/>
          </a:stretch>
        </p:blipFill>
        <p:spPr>
          <a:xfrm>
            <a:off x="3719942" y="1916318"/>
            <a:ext cx="2376057" cy="1655073"/>
          </a:xfrm>
          <a:prstGeom prst="rect">
            <a:avLst/>
          </a:prstGeom>
        </p:spPr>
      </p:pic>
      <p:pic>
        <p:nvPicPr>
          <p:cNvPr id="11" name="Grafik 10">
            <a:extLst>
              <a:ext uri="{FF2B5EF4-FFF2-40B4-BE49-F238E27FC236}">
                <a16:creationId xmlns:a16="http://schemas.microsoft.com/office/drawing/2014/main" id="{E51D35F5-96B5-86F8-C625-D8CBDF455B5A}"/>
              </a:ext>
            </a:extLst>
          </p:cNvPr>
          <p:cNvPicPr>
            <a:picLocks noChangeAspect="1"/>
          </p:cNvPicPr>
          <p:nvPr/>
        </p:nvPicPr>
        <p:blipFill>
          <a:blip r:embed="rId5">
            <a:extLst>
              <a:ext uri="{28A0092B-C50C-407E-A947-70E740481C1C}">
                <a14:useLocalDpi xmlns:a14="http://schemas.microsoft.com/office/drawing/2010/main" val="0"/>
              </a:ext>
            </a:extLst>
          </a:blip>
          <a:srcRect r="4176" b="4"/>
          <a:stretch>
            <a:fillRect/>
          </a:stretch>
        </p:blipFill>
        <p:spPr>
          <a:xfrm>
            <a:off x="1183017" y="3750349"/>
            <a:ext cx="2376058" cy="1655073"/>
          </a:xfrm>
          <a:prstGeom prst="rect">
            <a:avLst/>
          </a:prstGeom>
        </p:spPr>
      </p:pic>
      <p:pic>
        <p:nvPicPr>
          <p:cNvPr id="14" name="Grafik 13">
            <a:extLst>
              <a:ext uri="{FF2B5EF4-FFF2-40B4-BE49-F238E27FC236}">
                <a16:creationId xmlns:a16="http://schemas.microsoft.com/office/drawing/2014/main" id="{6318945D-4625-04D1-DA76-08CA08BE000D}"/>
              </a:ext>
            </a:extLst>
          </p:cNvPr>
          <p:cNvPicPr>
            <a:picLocks noChangeAspect="1"/>
          </p:cNvPicPr>
          <p:nvPr/>
        </p:nvPicPr>
        <p:blipFill>
          <a:blip r:embed="rId6">
            <a:extLst>
              <a:ext uri="{28A0092B-C50C-407E-A947-70E740481C1C}">
                <a14:useLocalDpi xmlns:a14="http://schemas.microsoft.com/office/drawing/2010/main" val="0"/>
              </a:ext>
            </a:extLst>
          </a:blip>
          <a:srcRect l="2961" r="1215" b="4"/>
          <a:stretch>
            <a:fillRect/>
          </a:stretch>
        </p:blipFill>
        <p:spPr>
          <a:xfrm>
            <a:off x="3719942" y="3732259"/>
            <a:ext cx="2376057" cy="1655072"/>
          </a:xfrm>
          <a:prstGeom prst="rect">
            <a:avLst/>
          </a:prstGeom>
        </p:spPr>
      </p:pic>
      <p:sp>
        <p:nvSpPr>
          <p:cNvPr id="5" name="Inhaltsplatzhalter 4">
            <a:extLst>
              <a:ext uri="{FF2B5EF4-FFF2-40B4-BE49-F238E27FC236}">
                <a16:creationId xmlns:a16="http://schemas.microsoft.com/office/drawing/2014/main" id="{1310B3EE-95B4-D908-1852-2A87AF66E856}"/>
              </a:ext>
            </a:extLst>
          </p:cNvPr>
          <p:cNvSpPr>
            <a:spLocks noGrp="1"/>
          </p:cNvSpPr>
          <p:nvPr>
            <p:ph sz="half" idx="1"/>
          </p:nvPr>
        </p:nvSpPr>
        <p:spPr>
          <a:xfrm>
            <a:off x="6095999" y="1845734"/>
            <a:ext cx="5059681" cy="4023360"/>
          </a:xfrm>
        </p:spPr>
        <p:txBody>
          <a:bodyPr vert="horz" lIns="0" tIns="45720" rIns="0" bIns="45720" numCol="2" rtlCol="0">
            <a:noAutofit/>
          </a:bodyPr>
          <a:lstStyle/>
          <a:p>
            <a:r>
              <a:rPr lang="en-US" sz="1200" b="1" dirty="0" err="1">
                <a:solidFill>
                  <a:schemeClr val="tx1"/>
                </a:solidFill>
              </a:rPr>
              <a:t>Abteilungsleitung</a:t>
            </a:r>
            <a:r>
              <a:rPr lang="en-US" sz="1200" b="1" dirty="0">
                <a:solidFill>
                  <a:schemeClr val="tx1"/>
                </a:solidFill>
              </a:rPr>
              <a:t>: Meike Frei, Lucas Rauch, Raphael </a:t>
            </a:r>
            <a:r>
              <a:rPr lang="en-US" sz="1200" b="1" dirty="0" err="1">
                <a:solidFill>
                  <a:schemeClr val="tx1"/>
                </a:solidFill>
              </a:rPr>
              <a:t>Stäbler</a:t>
            </a:r>
            <a:endParaRPr lang="en-US" sz="1200" b="1" dirty="0">
              <a:solidFill>
                <a:schemeClr val="tx1"/>
              </a:solidFill>
            </a:endParaRPr>
          </a:p>
          <a:p>
            <a:r>
              <a:rPr lang="en-US" sz="1200" dirty="0">
                <a:solidFill>
                  <a:schemeClr val="tx1"/>
                </a:solidFill>
              </a:rPr>
              <a:t>Wie in den </a:t>
            </a:r>
            <a:r>
              <a:rPr lang="en-US" sz="1200" dirty="0" err="1">
                <a:solidFill>
                  <a:schemeClr val="tx1"/>
                </a:solidFill>
              </a:rPr>
              <a:t>vergangenen</a:t>
            </a:r>
            <a:r>
              <a:rPr lang="en-US" sz="1200" dirty="0">
                <a:solidFill>
                  <a:schemeClr val="tx1"/>
                </a:solidFill>
              </a:rPr>
              <a:t> Jahren, gab es in der </a:t>
            </a:r>
            <a:r>
              <a:rPr lang="en-US" sz="1200" dirty="0" err="1">
                <a:solidFill>
                  <a:schemeClr val="tx1"/>
                </a:solidFill>
              </a:rPr>
              <a:t>Abteilung</a:t>
            </a:r>
            <a:r>
              <a:rPr lang="en-US" sz="1200" dirty="0">
                <a:solidFill>
                  <a:schemeClr val="tx1"/>
                </a:solidFill>
              </a:rPr>
              <a:t> Sport für Menschen </a:t>
            </a:r>
            <a:r>
              <a:rPr lang="en-US" sz="1200" dirty="0" err="1">
                <a:solidFill>
                  <a:schemeClr val="tx1"/>
                </a:solidFill>
              </a:rPr>
              <a:t>mit</a:t>
            </a:r>
            <a:r>
              <a:rPr lang="en-US" sz="1200" dirty="0">
                <a:solidFill>
                  <a:schemeClr val="tx1"/>
                </a:solidFill>
              </a:rPr>
              <a:t> </a:t>
            </a:r>
            <a:r>
              <a:rPr lang="en-US" sz="1200" dirty="0" err="1">
                <a:solidFill>
                  <a:schemeClr val="tx1"/>
                </a:solidFill>
              </a:rPr>
              <a:t>Beeinträchtigung</a:t>
            </a:r>
            <a:r>
              <a:rPr lang="en-US" sz="1200" dirty="0">
                <a:solidFill>
                  <a:schemeClr val="tx1"/>
                </a:solidFill>
              </a:rPr>
              <a:t> </a:t>
            </a:r>
            <a:r>
              <a:rPr lang="en-US" sz="1200" dirty="0" err="1">
                <a:solidFill>
                  <a:schemeClr val="tx1"/>
                </a:solidFill>
              </a:rPr>
              <a:t>wieder</a:t>
            </a:r>
            <a:r>
              <a:rPr lang="en-US" sz="1200" dirty="0">
                <a:solidFill>
                  <a:schemeClr val="tx1"/>
                </a:solidFill>
              </a:rPr>
              <a:t> </a:t>
            </a:r>
            <a:r>
              <a:rPr lang="en-US" sz="1200" dirty="0" err="1">
                <a:solidFill>
                  <a:schemeClr val="tx1"/>
                </a:solidFill>
              </a:rPr>
              <a:t>zahlreiche</a:t>
            </a:r>
            <a:r>
              <a:rPr lang="en-US" sz="1200" dirty="0">
                <a:solidFill>
                  <a:schemeClr val="tx1"/>
                </a:solidFill>
              </a:rPr>
              <a:t> </a:t>
            </a:r>
            <a:r>
              <a:rPr lang="en-US" sz="1200" dirty="0" err="1">
                <a:solidFill>
                  <a:schemeClr val="tx1"/>
                </a:solidFill>
              </a:rPr>
              <a:t>Veranstaltungen</a:t>
            </a:r>
            <a:r>
              <a:rPr lang="en-US" sz="1200" dirty="0">
                <a:solidFill>
                  <a:schemeClr val="tx1"/>
                </a:solidFill>
              </a:rPr>
              <a:t>, </a:t>
            </a:r>
            <a:r>
              <a:rPr lang="en-US" sz="1200" dirty="0" err="1">
                <a:solidFill>
                  <a:schemeClr val="tx1"/>
                </a:solidFill>
              </a:rPr>
              <a:t>Turniere</a:t>
            </a:r>
            <a:r>
              <a:rPr lang="en-US" sz="1200" dirty="0">
                <a:solidFill>
                  <a:schemeClr val="tx1"/>
                </a:solidFill>
              </a:rPr>
              <a:t> und Events. Aber </a:t>
            </a:r>
            <a:r>
              <a:rPr lang="en-US" sz="1200" dirty="0" err="1">
                <a:solidFill>
                  <a:schemeClr val="tx1"/>
                </a:solidFill>
              </a:rPr>
              <a:t>auch</a:t>
            </a:r>
            <a:r>
              <a:rPr lang="en-US" sz="1200" dirty="0">
                <a:solidFill>
                  <a:schemeClr val="tx1"/>
                </a:solidFill>
              </a:rPr>
              <a:t> die </a:t>
            </a:r>
            <a:r>
              <a:rPr lang="en-US" sz="1200" dirty="0" err="1">
                <a:solidFill>
                  <a:schemeClr val="tx1"/>
                </a:solidFill>
              </a:rPr>
              <a:t>wöchentlichen</a:t>
            </a:r>
            <a:r>
              <a:rPr lang="en-US" sz="1200" dirty="0">
                <a:solidFill>
                  <a:schemeClr val="tx1"/>
                </a:solidFill>
              </a:rPr>
              <a:t> </a:t>
            </a:r>
            <a:r>
              <a:rPr lang="en-US" sz="1200" dirty="0" err="1">
                <a:solidFill>
                  <a:schemeClr val="tx1"/>
                </a:solidFill>
              </a:rPr>
              <a:t>Sportangebote</a:t>
            </a:r>
            <a:r>
              <a:rPr lang="en-US" sz="1200" dirty="0">
                <a:solidFill>
                  <a:schemeClr val="tx1"/>
                </a:solidFill>
              </a:rPr>
              <a:t> </a:t>
            </a:r>
            <a:r>
              <a:rPr lang="en-US" sz="1200" dirty="0" err="1">
                <a:solidFill>
                  <a:schemeClr val="tx1"/>
                </a:solidFill>
              </a:rPr>
              <a:t>werden</a:t>
            </a:r>
            <a:r>
              <a:rPr lang="en-US" sz="1200" dirty="0">
                <a:solidFill>
                  <a:schemeClr val="tx1"/>
                </a:solidFill>
              </a:rPr>
              <a:t> </a:t>
            </a:r>
            <a:r>
              <a:rPr lang="en-US" sz="1200" dirty="0" err="1">
                <a:solidFill>
                  <a:schemeClr val="tx1"/>
                </a:solidFill>
              </a:rPr>
              <a:t>sehr</a:t>
            </a:r>
            <a:r>
              <a:rPr lang="en-US" sz="1200" dirty="0">
                <a:solidFill>
                  <a:schemeClr val="tx1"/>
                </a:solidFill>
              </a:rPr>
              <a:t> gut </a:t>
            </a:r>
            <a:r>
              <a:rPr lang="en-US" sz="1200" dirty="0" err="1">
                <a:solidFill>
                  <a:schemeClr val="tx1"/>
                </a:solidFill>
              </a:rPr>
              <a:t>angenommen</a:t>
            </a:r>
            <a:r>
              <a:rPr lang="en-US" sz="1200" dirty="0">
                <a:solidFill>
                  <a:schemeClr val="tx1"/>
                </a:solidFill>
              </a:rPr>
              <a:t> und so </a:t>
            </a:r>
            <a:r>
              <a:rPr lang="en-US" sz="1200" dirty="0" err="1">
                <a:solidFill>
                  <a:schemeClr val="tx1"/>
                </a:solidFill>
              </a:rPr>
              <a:t>kann</a:t>
            </a:r>
            <a:r>
              <a:rPr lang="en-US" sz="1200" dirty="0">
                <a:solidFill>
                  <a:schemeClr val="tx1"/>
                </a:solidFill>
              </a:rPr>
              <a:t> </a:t>
            </a:r>
            <a:r>
              <a:rPr lang="en-US" sz="1200" dirty="0" err="1">
                <a:solidFill>
                  <a:schemeClr val="tx1"/>
                </a:solidFill>
              </a:rPr>
              <a:t>mittlerweile</a:t>
            </a:r>
            <a:r>
              <a:rPr lang="en-US" sz="1200" dirty="0">
                <a:solidFill>
                  <a:schemeClr val="tx1"/>
                </a:solidFill>
              </a:rPr>
              <a:t> </a:t>
            </a:r>
            <a:r>
              <a:rPr lang="en-US" sz="1200" dirty="0" err="1">
                <a:solidFill>
                  <a:schemeClr val="tx1"/>
                </a:solidFill>
              </a:rPr>
              <a:t>aus</a:t>
            </a:r>
            <a:r>
              <a:rPr lang="en-US" sz="1200" dirty="0">
                <a:solidFill>
                  <a:schemeClr val="tx1"/>
                </a:solidFill>
              </a:rPr>
              <a:t> 16 </a:t>
            </a:r>
            <a:r>
              <a:rPr lang="en-US" sz="1200" dirty="0" err="1">
                <a:solidFill>
                  <a:schemeClr val="tx1"/>
                </a:solidFill>
              </a:rPr>
              <a:t>verschiedenen</a:t>
            </a:r>
            <a:r>
              <a:rPr lang="en-US" sz="1200" dirty="0">
                <a:solidFill>
                  <a:schemeClr val="tx1"/>
                </a:solidFill>
              </a:rPr>
              <a:t> </a:t>
            </a:r>
            <a:r>
              <a:rPr lang="en-US" sz="1200" dirty="0" err="1">
                <a:solidFill>
                  <a:schemeClr val="tx1"/>
                </a:solidFill>
              </a:rPr>
              <a:t>Sportangeboten</a:t>
            </a:r>
            <a:r>
              <a:rPr lang="en-US" sz="1200" dirty="0">
                <a:solidFill>
                  <a:schemeClr val="tx1"/>
                </a:solidFill>
              </a:rPr>
              <a:t> </a:t>
            </a:r>
            <a:r>
              <a:rPr lang="en-US" sz="1200" dirty="0" err="1">
                <a:solidFill>
                  <a:schemeClr val="tx1"/>
                </a:solidFill>
              </a:rPr>
              <a:t>ausgewählt</a:t>
            </a:r>
            <a:r>
              <a:rPr lang="en-US" sz="1200" dirty="0">
                <a:solidFill>
                  <a:schemeClr val="tx1"/>
                </a:solidFill>
              </a:rPr>
              <a:t> </a:t>
            </a:r>
            <a:r>
              <a:rPr lang="en-US" sz="1200" dirty="0" err="1">
                <a:solidFill>
                  <a:schemeClr val="tx1"/>
                </a:solidFill>
              </a:rPr>
              <a:t>werden</a:t>
            </a:r>
            <a:r>
              <a:rPr lang="en-US" sz="1200" dirty="0">
                <a:solidFill>
                  <a:schemeClr val="tx1"/>
                </a:solidFill>
              </a:rPr>
              <a:t>. Neu </a:t>
            </a:r>
            <a:r>
              <a:rPr lang="en-US" sz="1200" dirty="0" err="1">
                <a:solidFill>
                  <a:schemeClr val="tx1"/>
                </a:solidFill>
              </a:rPr>
              <a:t>im</a:t>
            </a:r>
            <a:r>
              <a:rPr lang="en-US" sz="1200" dirty="0">
                <a:solidFill>
                  <a:schemeClr val="tx1"/>
                </a:solidFill>
              </a:rPr>
              <a:t> </a:t>
            </a:r>
            <a:r>
              <a:rPr lang="en-US" sz="1200" dirty="0" err="1">
                <a:solidFill>
                  <a:schemeClr val="tx1"/>
                </a:solidFill>
              </a:rPr>
              <a:t>Programm</a:t>
            </a:r>
            <a:r>
              <a:rPr lang="en-US" sz="1200" dirty="0">
                <a:solidFill>
                  <a:schemeClr val="tx1"/>
                </a:solidFill>
              </a:rPr>
              <a:t> </a:t>
            </a:r>
            <a:r>
              <a:rPr lang="en-US" sz="1200" dirty="0" err="1">
                <a:solidFill>
                  <a:schemeClr val="tx1"/>
                </a:solidFill>
              </a:rPr>
              <a:t>sind</a:t>
            </a:r>
            <a:r>
              <a:rPr lang="en-US" sz="1200" dirty="0">
                <a:solidFill>
                  <a:schemeClr val="tx1"/>
                </a:solidFill>
              </a:rPr>
              <a:t> Qi-Gong </a:t>
            </a:r>
            <a:r>
              <a:rPr lang="en-US" sz="1200" dirty="0" err="1">
                <a:solidFill>
                  <a:schemeClr val="tx1"/>
                </a:solidFill>
              </a:rPr>
              <a:t>als</a:t>
            </a:r>
            <a:r>
              <a:rPr lang="en-US" sz="1200" dirty="0">
                <a:solidFill>
                  <a:schemeClr val="tx1"/>
                </a:solidFill>
              </a:rPr>
              <a:t> Winter-Alternative </a:t>
            </a:r>
            <a:r>
              <a:rPr lang="en-US" sz="1200" dirty="0" err="1">
                <a:solidFill>
                  <a:schemeClr val="tx1"/>
                </a:solidFill>
              </a:rPr>
              <a:t>zum</a:t>
            </a:r>
            <a:r>
              <a:rPr lang="en-US" sz="1200" dirty="0">
                <a:solidFill>
                  <a:schemeClr val="tx1"/>
                </a:solidFill>
              </a:rPr>
              <a:t> </a:t>
            </a:r>
            <a:r>
              <a:rPr lang="en-US" sz="1200" dirty="0" err="1">
                <a:solidFill>
                  <a:schemeClr val="tx1"/>
                </a:solidFill>
              </a:rPr>
              <a:t>Radtreff</a:t>
            </a:r>
            <a:r>
              <a:rPr lang="en-US" sz="1200" dirty="0">
                <a:solidFill>
                  <a:schemeClr val="tx1"/>
                </a:solidFill>
              </a:rPr>
              <a:t> und </a:t>
            </a:r>
            <a:r>
              <a:rPr lang="en-US" sz="1200" dirty="0" err="1">
                <a:solidFill>
                  <a:schemeClr val="tx1"/>
                </a:solidFill>
              </a:rPr>
              <a:t>Klangmeditation</a:t>
            </a:r>
            <a:r>
              <a:rPr lang="en-US" sz="1200" dirty="0">
                <a:solidFill>
                  <a:schemeClr val="tx1"/>
                </a:solidFill>
              </a:rPr>
              <a:t> </a:t>
            </a:r>
            <a:r>
              <a:rPr lang="en-US" sz="1200" dirty="0" err="1">
                <a:solidFill>
                  <a:schemeClr val="tx1"/>
                </a:solidFill>
              </a:rPr>
              <a:t>als</a:t>
            </a:r>
            <a:r>
              <a:rPr lang="en-US" sz="1200" dirty="0">
                <a:solidFill>
                  <a:schemeClr val="tx1"/>
                </a:solidFill>
              </a:rPr>
              <a:t> </a:t>
            </a:r>
            <a:r>
              <a:rPr lang="en-US" sz="1200" dirty="0" err="1">
                <a:solidFill>
                  <a:schemeClr val="tx1"/>
                </a:solidFill>
              </a:rPr>
              <a:t>Entspannungsangebot</a:t>
            </a:r>
            <a:r>
              <a:rPr lang="en-US" sz="1200" dirty="0">
                <a:solidFill>
                  <a:schemeClr val="tx1"/>
                </a:solidFill>
              </a:rPr>
              <a:t>. Bei den </a:t>
            </a:r>
            <a:r>
              <a:rPr lang="en-US" sz="1200" dirty="0" err="1">
                <a:solidFill>
                  <a:schemeClr val="tx1"/>
                </a:solidFill>
              </a:rPr>
              <a:t>Veranstaltungen</a:t>
            </a:r>
            <a:r>
              <a:rPr lang="en-US" sz="1200" dirty="0">
                <a:solidFill>
                  <a:schemeClr val="tx1"/>
                </a:solidFill>
              </a:rPr>
              <a:t> </a:t>
            </a:r>
            <a:r>
              <a:rPr lang="en-US" sz="1200" dirty="0" err="1">
                <a:solidFill>
                  <a:schemeClr val="tx1"/>
                </a:solidFill>
              </a:rPr>
              <a:t>sind</a:t>
            </a:r>
            <a:r>
              <a:rPr lang="en-US" sz="1200" dirty="0">
                <a:solidFill>
                  <a:schemeClr val="tx1"/>
                </a:solidFill>
              </a:rPr>
              <a:t> </a:t>
            </a:r>
            <a:r>
              <a:rPr lang="en-US" sz="1200" dirty="0" err="1">
                <a:solidFill>
                  <a:schemeClr val="tx1"/>
                </a:solidFill>
              </a:rPr>
              <a:t>vor</a:t>
            </a:r>
            <a:r>
              <a:rPr lang="en-US" sz="1200" dirty="0">
                <a:solidFill>
                  <a:schemeClr val="tx1"/>
                </a:solidFill>
              </a:rPr>
              <a:t> </a:t>
            </a:r>
            <a:r>
              <a:rPr lang="en-US" sz="1200" dirty="0" err="1">
                <a:solidFill>
                  <a:schemeClr val="tx1"/>
                </a:solidFill>
              </a:rPr>
              <a:t>allem</a:t>
            </a:r>
            <a:r>
              <a:rPr lang="en-US" sz="1200" dirty="0">
                <a:solidFill>
                  <a:schemeClr val="tx1"/>
                </a:solidFill>
              </a:rPr>
              <a:t> diverse </a:t>
            </a:r>
            <a:r>
              <a:rPr lang="en-US" sz="1200" dirty="0" err="1">
                <a:solidFill>
                  <a:schemeClr val="tx1"/>
                </a:solidFill>
              </a:rPr>
              <a:t>Zirkusauftritte</a:t>
            </a:r>
            <a:r>
              <a:rPr lang="en-US" sz="1200" dirty="0">
                <a:solidFill>
                  <a:schemeClr val="tx1"/>
                </a:solidFill>
              </a:rPr>
              <a:t> (</a:t>
            </a:r>
            <a:r>
              <a:rPr lang="en-US" sz="1200" dirty="0" err="1">
                <a:solidFill>
                  <a:schemeClr val="tx1"/>
                </a:solidFill>
              </a:rPr>
              <a:t>z.B.</a:t>
            </a:r>
            <a:r>
              <a:rPr lang="en-US" sz="1200" dirty="0">
                <a:solidFill>
                  <a:schemeClr val="tx1"/>
                </a:solidFill>
              </a:rPr>
              <a:t> </a:t>
            </a:r>
            <a:r>
              <a:rPr lang="en-US" sz="1200" dirty="0" err="1">
                <a:solidFill>
                  <a:schemeClr val="tx1"/>
                </a:solidFill>
              </a:rPr>
              <a:t>Maifest</a:t>
            </a:r>
            <a:r>
              <a:rPr lang="en-US" sz="1200" dirty="0">
                <a:solidFill>
                  <a:schemeClr val="tx1"/>
                </a:solidFill>
              </a:rPr>
              <a:t> </a:t>
            </a:r>
            <a:r>
              <a:rPr lang="en-US" sz="1200" dirty="0" err="1">
                <a:solidFill>
                  <a:schemeClr val="tx1"/>
                </a:solidFill>
              </a:rPr>
              <a:t>Riedhausen</a:t>
            </a:r>
            <a:r>
              <a:rPr lang="en-US" sz="1200" dirty="0">
                <a:solidFill>
                  <a:schemeClr val="tx1"/>
                </a:solidFill>
              </a:rPr>
              <a:t>, </a:t>
            </a:r>
            <a:r>
              <a:rPr lang="en-US" sz="1200" dirty="0" err="1">
                <a:solidFill>
                  <a:schemeClr val="tx1"/>
                </a:solidFill>
              </a:rPr>
              <a:t>inklusive</a:t>
            </a:r>
            <a:r>
              <a:rPr lang="en-US" sz="1200" dirty="0">
                <a:solidFill>
                  <a:schemeClr val="tx1"/>
                </a:solidFill>
              </a:rPr>
              <a:t> </a:t>
            </a:r>
            <a:r>
              <a:rPr lang="en-US" sz="1200" dirty="0" err="1">
                <a:solidFill>
                  <a:schemeClr val="tx1"/>
                </a:solidFill>
              </a:rPr>
              <a:t>Zirkusfortbildung</a:t>
            </a:r>
            <a:r>
              <a:rPr lang="en-US" sz="1200" dirty="0">
                <a:solidFill>
                  <a:schemeClr val="tx1"/>
                </a:solidFill>
              </a:rPr>
              <a:t>,…), das </a:t>
            </a:r>
            <a:r>
              <a:rPr lang="en-US" sz="1200" dirty="0" err="1">
                <a:solidFill>
                  <a:schemeClr val="tx1"/>
                </a:solidFill>
              </a:rPr>
              <a:t>große</a:t>
            </a:r>
            <a:r>
              <a:rPr lang="en-US" sz="1200" dirty="0">
                <a:solidFill>
                  <a:schemeClr val="tx1"/>
                </a:solidFill>
              </a:rPr>
              <a:t> Hallen-</a:t>
            </a:r>
            <a:r>
              <a:rPr lang="en-US" sz="1200" dirty="0" err="1">
                <a:solidFill>
                  <a:schemeClr val="tx1"/>
                </a:solidFill>
              </a:rPr>
              <a:t>Fußballturnier</a:t>
            </a:r>
            <a:r>
              <a:rPr lang="en-US" sz="1200" dirty="0">
                <a:solidFill>
                  <a:schemeClr val="tx1"/>
                </a:solidFill>
              </a:rPr>
              <a:t> von Special Olympics und das 1. </a:t>
            </a:r>
            <a:r>
              <a:rPr lang="en-US" sz="1200" dirty="0" err="1">
                <a:solidFill>
                  <a:schemeClr val="tx1"/>
                </a:solidFill>
              </a:rPr>
              <a:t>Inklusive</a:t>
            </a:r>
            <a:r>
              <a:rPr lang="en-US" sz="1200" dirty="0">
                <a:solidFill>
                  <a:schemeClr val="tx1"/>
                </a:solidFill>
              </a:rPr>
              <a:t> </a:t>
            </a:r>
            <a:r>
              <a:rPr lang="en-US" sz="1200" dirty="0" err="1">
                <a:solidFill>
                  <a:schemeClr val="tx1"/>
                </a:solidFill>
              </a:rPr>
              <a:t>Bocciaturnier</a:t>
            </a:r>
            <a:r>
              <a:rPr lang="en-US" sz="1200" dirty="0">
                <a:solidFill>
                  <a:schemeClr val="tx1"/>
                </a:solidFill>
              </a:rPr>
              <a:t> </a:t>
            </a:r>
            <a:r>
              <a:rPr lang="en-US" sz="1200" dirty="0" err="1">
                <a:solidFill>
                  <a:schemeClr val="tx1"/>
                </a:solidFill>
              </a:rPr>
              <a:t>zu</a:t>
            </a:r>
            <a:r>
              <a:rPr lang="en-US" sz="1200" dirty="0">
                <a:solidFill>
                  <a:schemeClr val="tx1"/>
                </a:solidFill>
              </a:rPr>
              <a:t> </a:t>
            </a:r>
            <a:r>
              <a:rPr lang="en-US" sz="1200" dirty="0" err="1">
                <a:solidFill>
                  <a:schemeClr val="tx1"/>
                </a:solidFill>
              </a:rPr>
              <a:t>nennen</a:t>
            </a:r>
            <a:r>
              <a:rPr lang="en-US" sz="1200" dirty="0">
                <a:solidFill>
                  <a:schemeClr val="tx1"/>
                </a:solidFill>
              </a:rPr>
              <a:t>. </a:t>
            </a:r>
            <a:r>
              <a:rPr lang="en-US" sz="1200" dirty="0" err="1">
                <a:solidFill>
                  <a:schemeClr val="tx1"/>
                </a:solidFill>
              </a:rPr>
              <a:t>Im</a:t>
            </a:r>
            <a:r>
              <a:rPr lang="en-US" sz="1200" dirty="0">
                <a:solidFill>
                  <a:schemeClr val="tx1"/>
                </a:solidFill>
              </a:rPr>
              <a:t> Rahmen des Boccia </a:t>
            </a:r>
            <a:r>
              <a:rPr lang="en-US" sz="1200" dirty="0" err="1">
                <a:solidFill>
                  <a:schemeClr val="tx1"/>
                </a:solidFill>
              </a:rPr>
              <a:t>Turniers</a:t>
            </a:r>
            <a:r>
              <a:rPr lang="en-US" sz="1200" dirty="0">
                <a:solidFill>
                  <a:schemeClr val="tx1"/>
                </a:solidFill>
              </a:rPr>
              <a:t> fand </a:t>
            </a:r>
            <a:r>
              <a:rPr lang="en-US" sz="1200" dirty="0" err="1">
                <a:solidFill>
                  <a:schemeClr val="tx1"/>
                </a:solidFill>
              </a:rPr>
              <a:t>auch</a:t>
            </a:r>
            <a:r>
              <a:rPr lang="en-US" sz="1200" dirty="0">
                <a:solidFill>
                  <a:schemeClr val="tx1"/>
                </a:solidFill>
              </a:rPr>
              <a:t> die </a:t>
            </a:r>
            <a:r>
              <a:rPr lang="en-US" sz="1200" dirty="0" err="1">
                <a:solidFill>
                  <a:schemeClr val="tx1"/>
                </a:solidFill>
              </a:rPr>
              <a:t>Verabschiedung</a:t>
            </a:r>
            <a:r>
              <a:rPr lang="en-US" sz="1200" dirty="0">
                <a:solidFill>
                  <a:schemeClr val="tx1"/>
                </a:solidFill>
              </a:rPr>
              <a:t> von Michael </a:t>
            </a:r>
            <a:r>
              <a:rPr lang="en-US" sz="1200" dirty="0" err="1">
                <a:solidFill>
                  <a:schemeClr val="tx1"/>
                </a:solidFill>
              </a:rPr>
              <a:t>Stäbler</a:t>
            </a:r>
            <a:r>
              <a:rPr lang="en-US" sz="1200" dirty="0">
                <a:solidFill>
                  <a:schemeClr val="tx1"/>
                </a:solidFill>
              </a:rPr>
              <a:t> </a:t>
            </a:r>
            <a:r>
              <a:rPr lang="en-US" sz="1200" dirty="0" err="1">
                <a:solidFill>
                  <a:schemeClr val="tx1"/>
                </a:solidFill>
              </a:rPr>
              <a:t>nach</a:t>
            </a:r>
            <a:r>
              <a:rPr lang="en-US" sz="1200" dirty="0">
                <a:solidFill>
                  <a:schemeClr val="tx1"/>
                </a:solidFill>
              </a:rPr>
              <a:t> 35 Jahren </a:t>
            </a:r>
            <a:r>
              <a:rPr lang="en-US" sz="1200" dirty="0" err="1">
                <a:solidFill>
                  <a:schemeClr val="tx1"/>
                </a:solidFill>
              </a:rPr>
              <a:t>Abteilungsleitung</a:t>
            </a:r>
            <a:r>
              <a:rPr lang="en-US" sz="1200" dirty="0">
                <a:solidFill>
                  <a:schemeClr val="tx1"/>
                </a:solidFill>
              </a:rPr>
              <a:t> </a:t>
            </a:r>
            <a:r>
              <a:rPr lang="en-US" sz="1200" dirty="0" err="1">
                <a:solidFill>
                  <a:schemeClr val="tx1"/>
                </a:solidFill>
              </a:rPr>
              <a:t>statt</a:t>
            </a:r>
            <a:r>
              <a:rPr lang="en-US" sz="1200" dirty="0">
                <a:solidFill>
                  <a:schemeClr val="tx1"/>
                </a:solidFill>
              </a:rPr>
              <a:t>. </a:t>
            </a:r>
          </a:p>
          <a:p>
            <a:endParaRPr lang="en-US" sz="1200" dirty="0">
              <a:solidFill>
                <a:schemeClr val="tx1"/>
              </a:solidFill>
            </a:endParaRPr>
          </a:p>
          <a:p>
            <a:r>
              <a:rPr lang="en-US" sz="1200" dirty="0">
                <a:solidFill>
                  <a:schemeClr val="tx1"/>
                </a:solidFill>
              </a:rPr>
              <a:t>Aber </a:t>
            </a:r>
            <a:r>
              <a:rPr lang="en-US" sz="1200" dirty="0" err="1">
                <a:solidFill>
                  <a:schemeClr val="tx1"/>
                </a:solidFill>
              </a:rPr>
              <a:t>auch</a:t>
            </a:r>
            <a:r>
              <a:rPr lang="en-US" sz="1200" dirty="0">
                <a:solidFill>
                  <a:schemeClr val="tx1"/>
                </a:solidFill>
              </a:rPr>
              <a:t> </a:t>
            </a:r>
            <a:r>
              <a:rPr lang="en-US" sz="1200" dirty="0" err="1">
                <a:solidFill>
                  <a:schemeClr val="tx1"/>
                </a:solidFill>
              </a:rPr>
              <a:t>außerhalb</a:t>
            </a:r>
            <a:r>
              <a:rPr lang="en-US" sz="1200" dirty="0">
                <a:solidFill>
                  <a:schemeClr val="tx1"/>
                </a:solidFill>
              </a:rPr>
              <a:t> von </a:t>
            </a:r>
            <a:r>
              <a:rPr lang="en-US" sz="1200" dirty="0" err="1">
                <a:solidFill>
                  <a:schemeClr val="tx1"/>
                </a:solidFill>
              </a:rPr>
              <a:t>Wilhelmsdorf</a:t>
            </a:r>
            <a:r>
              <a:rPr lang="en-US" sz="1200" dirty="0">
                <a:solidFill>
                  <a:schemeClr val="tx1"/>
                </a:solidFill>
              </a:rPr>
              <a:t> </a:t>
            </a:r>
            <a:r>
              <a:rPr lang="en-US" sz="1200" dirty="0" err="1">
                <a:solidFill>
                  <a:schemeClr val="tx1"/>
                </a:solidFill>
              </a:rPr>
              <a:t>waren</a:t>
            </a:r>
            <a:r>
              <a:rPr lang="en-US" sz="1200" dirty="0">
                <a:solidFill>
                  <a:schemeClr val="tx1"/>
                </a:solidFill>
              </a:rPr>
              <a:t> die SportlerInnen der </a:t>
            </a:r>
            <a:r>
              <a:rPr lang="en-US" sz="1200" dirty="0" err="1">
                <a:solidFill>
                  <a:schemeClr val="tx1"/>
                </a:solidFill>
              </a:rPr>
              <a:t>Sportkooperation</a:t>
            </a:r>
            <a:r>
              <a:rPr lang="en-US" sz="1200" dirty="0">
                <a:solidFill>
                  <a:schemeClr val="tx1"/>
                </a:solidFill>
              </a:rPr>
              <a:t> TSG </a:t>
            </a:r>
            <a:r>
              <a:rPr lang="en-US" sz="1200" dirty="0" err="1">
                <a:solidFill>
                  <a:schemeClr val="tx1"/>
                </a:solidFill>
              </a:rPr>
              <a:t>Wilhelmsdorf</a:t>
            </a:r>
            <a:r>
              <a:rPr lang="en-US" sz="1200" dirty="0">
                <a:solidFill>
                  <a:schemeClr val="tx1"/>
                </a:solidFill>
              </a:rPr>
              <a:t>/Die </a:t>
            </a:r>
            <a:r>
              <a:rPr lang="en-US" sz="1200" dirty="0" err="1">
                <a:solidFill>
                  <a:schemeClr val="tx1"/>
                </a:solidFill>
              </a:rPr>
              <a:t>Zieglerschen</a:t>
            </a:r>
            <a:r>
              <a:rPr lang="en-US" sz="1200" dirty="0">
                <a:solidFill>
                  <a:schemeClr val="tx1"/>
                </a:solidFill>
              </a:rPr>
              <a:t> </a:t>
            </a:r>
            <a:r>
              <a:rPr lang="en-US" sz="1200" dirty="0" err="1">
                <a:solidFill>
                  <a:schemeClr val="tx1"/>
                </a:solidFill>
              </a:rPr>
              <a:t>vertreten</a:t>
            </a:r>
            <a:r>
              <a:rPr lang="en-US" sz="1200" dirty="0">
                <a:solidFill>
                  <a:schemeClr val="tx1"/>
                </a:solidFill>
              </a:rPr>
              <a:t>. Die </a:t>
            </a:r>
            <a:r>
              <a:rPr lang="en-US" sz="1200" dirty="0" err="1">
                <a:solidFill>
                  <a:schemeClr val="tx1"/>
                </a:solidFill>
              </a:rPr>
              <a:t>Beachvolleyballer</a:t>
            </a:r>
            <a:r>
              <a:rPr lang="en-US" sz="1200" dirty="0">
                <a:solidFill>
                  <a:schemeClr val="tx1"/>
                </a:solidFill>
              </a:rPr>
              <a:t> </a:t>
            </a:r>
            <a:r>
              <a:rPr lang="en-US" sz="1200" dirty="0" err="1">
                <a:solidFill>
                  <a:schemeClr val="tx1"/>
                </a:solidFill>
              </a:rPr>
              <a:t>waren</a:t>
            </a:r>
            <a:r>
              <a:rPr lang="en-US" sz="1200" dirty="0">
                <a:solidFill>
                  <a:schemeClr val="tx1"/>
                </a:solidFill>
              </a:rPr>
              <a:t> </a:t>
            </a:r>
            <a:r>
              <a:rPr lang="en-US" sz="1200" dirty="0" err="1">
                <a:solidFill>
                  <a:schemeClr val="tx1"/>
                </a:solidFill>
              </a:rPr>
              <a:t>bei</a:t>
            </a:r>
            <a:r>
              <a:rPr lang="en-US" sz="1200" dirty="0">
                <a:solidFill>
                  <a:schemeClr val="tx1"/>
                </a:solidFill>
              </a:rPr>
              <a:t> Adidas in Herzogenaurach </a:t>
            </a:r>
            <a:r>
              <a:rPr lang="en-US" sz="1200" dirty="0" err="1">
                <a:solidFill>
                  <a:schemeClr val="tx1"/>
                </a:solidFill>
              </a:rPr>
              <a:t>im</a:t>
            </a:r>
            <a:r>
              <a:rPr lang="en-US" sz="1200" dirty="0">
                <a:solidFill>
                  <a:schemeClr val="tx1"/>
                </a:solidFill>
              </a:rPr>
              <a:t> </a:t>
            </a:r>
            <a:r>
              <a:rPr lang="en-US" sz="1200" dirty="0" err="1">
                <a:solidFill>
                  <a:schemeClr val="tx1"/>
                </a:solidFill>
              </a:rPr>
              <a:t>Trainingslager</a:t>
            </a:r>
            <a:r>
              <a:rPr lang="en-US" sz="1200" dirty="0">
                <a:solidFill>
                  <a:schemeClr val="tx1"/>
                </a:solidFill>
              </a:rPr>
              <a:t>, Boccia war in </a:t>
            </a:r>
            <a:r>
              <a:rPr lang="en-US" sz="1200" dirty="0" err="1">
                <a:solidFill>
                  <a:schemeClr val="tx1"/>
                </a:solidFill>
              </a:rPr>
              <a:t>Dornstadt</a:t>
            </a:r>
            <a:r>
              <a:rPr lang="en-US" sz="1200" dirty="0">
                <a:solidFill>
                  <a:schemeClr val="tx1"/>
                </a:solidFill>
              </a:rPr>
              <a:t> </a:t>
            </a:r>
            <a:r>
              <a:rPr lang="en-US" sz="1200" dirty="0" err="1">
                <a:solidFill>
                  <a:schemeClr val="tx1"/>
                </a:solidFill>
              </a:rPr>
              <a:t>beim</a:t>
            </a:r>
            <a:r>
              <a:rPr lang="en-US" sz="1200" dirty="0">
                <a:solidFill>
                  <a:schemeClr val="tx1"/>
                </a:solidFill>
              </a:rPr>
              <a:t> Turnier, </a:t>
            </a:r>
            <a:r>
              <a:rPr lang="en-US" sz="1200" dirty="0" err="1">
                <a:solidFill>
                  <a:schemeClr val="tx1"/>
                </a:solidFill>
              </a:rPr>
              <a:t>Tischtennis</a:t>
            </a:r>
            <a:r>
              <a:rPr lang="en-US" sz="1200" dirty="0">
                <a:solidFill>
                  <a:schemeClr val="tx1"/>
                </a:solidFill>
              </a:rPr>
              <a:t> in Scheer und Reutlingen, </a:t>
            </a:r>
            <a:r>
              <a:rPr lang="en-US" sz="1200" dirty="0" err="1">
                <a:solidFill>
                  <a:schemeClr val="tx1"/>
                </a:solidFill>
              </a:rPr>
              <a:t>Fußball</a:t>
            </a:r>
            <a:r>
              <a:rPr lang="en-US" sz="1200" dirty="0">
                <a:solidFill>
                  <a:schemeClr val="tx1"/>
                </a:solidFill>
              </a:rPr>
              <a:t> in Hoffenheim und Stuttgart </a:t>
            </a:r>
            <a:r>
              <a:rPr lang="en-US" sz="1200" dirty="0" err="1">
                <a:solidFill>
                  <a:schemeClr val="tx1"/>
                </a:solidFill>
              </a:rPr>
              <a:t>usw</a:t>
            </a:r>
            <a:r>
              <a:rPr lang="en-US" sz="1200" dirty="0">
                <a:solidFill>
                  <a:schemeClr val="tx1"/>
                </a:solidFill>
              </a:rPr>
              <a:t>. Als </a:t>
            </a:r>
            <a:r>
              <a:rPr lang="en-US" sz="1200" dirty="0" err="1">
                <a:solidFill>
                  <a:schemeClr val="tx1"/>
                </a:solidFill>
              </a:rPr>
              <a:t>großes</a:t>
            </a:r>
            <a:r>
              <a:rPr lang="en-US" sz="1200" dirty="0">
                <a:solidFill>
                  <a:schemeClr val="tx1"/>
                </a:solidFill>
              </a:rPr>
              <a:t> </a:t>
            </a:r>
            <a:r>
              <a:rPr lang="en-US" sz="1200" dirty="0" err="1">
                <a:solidFill>
                  <a:schemeClr val="tx1"/>
                </a:solidFill>
              </a:rPr>
              <a:t>gemeinsames</a:t>
            </a:r>
            <a:r>
              <a:rPr lang="en-US" sz="1200" dirty="0">
                <a:solidFill>
                  <a:schemeClr val="tx1"/>
                </a:solidFill>
              </a:rPr>
              <a:t> Turnier </a:t>
            </a:r>
            <a:r>
              <a:rPr lang="en-US" sz="1200" dirty="0" err="1">
                <a:solidFill>
                  <a:schemeClr val="tx1"/>
                </a:solidFill>
              </a:rPr>
              <a:t>waren</a:t>
            </a:r>
            <a:r>
              <a:rPr lang="en-US" sz="1200" dirty="0">
                <a:solidFill>
                  <a:schemeClr val="tx1"/>
                </a:solidFill>
              </a:rPr>
              <a:t> </a:t>
            </a:r>
            <a:r>
              <a:rPr lang="en-US" sz="1200" dirty="0" err="1">
                <a:solidFill>
                  <a:schemeClr val="tx1"/>
                </a:solidFill>
              </a:rPr>
              <a:t>einige</a:t>
            </a:r>
            <a:r>
              <a:rPr lang="en-US" sz="1200" dirty="0">
                <a:solidFill>
                  <a:schemeClr val="tx1"/>
                </a:solidFill>
              </a:rPr>
              <a:t> </a:t>
            </a:r>
            <a:r>
              <a:rPr lang="en-US" sz="1200" dirty="0" err="1">
                <a:solidFill>
                  <a:schemeClr val="tx1"/>
                </a:solidFill>
              </a:rPr>
              <a:t>Sportler</a:t>
            </a:r>
            <a:r>
              <a:rPr lang="en-US" sz="1200" dirty="0">
                <a:solidFill>
                  <a:schemeClr val="tx1"/>
                </a:solidFill>
              </a:rPr>
              <a:t> </a:t>
            </a:r>
            <a:r>
              <a:rPr lang="en-US" sz="1200" dirty="0" err="1">
                <a:solidFill>
                  <a:schemeClr val="tx1"/>
                </a:solidFill>
              </a:rPr>
              <a:t>bei</a:t>
            </a:r>
            <a:r>
              <a:rPr lang="en-US" sz="1200" dirty="0">
                <a:solidFill>
                  <a:schemeClr val="tx1"/>
                </a:solidFill>
              </a:rPr>
              <a:t> den </a:t>
            </a:r>
            <a:r>
              <a:rPr lang="en-US" sz="1200" dirty="0" err="1">
                <a:solidFill>
                  <a:schemeClr val="tx1"/>
                </a:solidFill>
              </a:rPr>
              <a:t>Landesspielen</a:t>
            </a:r>
            <a:r>
              <a:rPr lang="en-US" sz="1200" dirty="0">
                <a:solidFill>
                  <a:schemeClr val="tx1"/>
                </a:solidFill>
              </a:rPr>
              <a:t> in Heilbronn </a:t>
            </a:r>
            <a:r>
              <a:rPr lang="en-US" sz="1200" dirty="0" err="1">
                <a:solidFill>
                  <a:schemeClr val="tx1"/>
                </a:solidFill>
              </a:rPr>
              <a:t>vertreten</a:t>
            </a:r>
            <a:r>
              <a:rPr lang="en-US" sz="1200" dirty="0">
                <a:solidFill>
                  <a:schemeClr val="tx1"/>
                </a:solidFill>
              </a:rPr>
              <a:t>.	                  </a:t>
            </a:r>
            <a:r>
              <a:rPr lang="en-US" sz="1200" dirty="0" err="1">
                <a:solidFill>
                  <a:schemeClr val="tx1"/>
                </a:solidFill>
              </a:rPr>
              <a:t>Erfreulicherweise</a:t>
            </a:r>
            <a:r>
              <a:rPr lang="en-US" sz="1200" dirty="0">
                <a:solidFill>
                  <a:schemeClr val="tx1"/>
                </a:solidFill>
              </a:rPr>
              <a:t> </a:t>
            </a:r>
            <a:r>
              <a:rPr lang="en-US" sz="1200" dirty="0" err="1">
                <a:solidFill>
                  <a:schemeClr val="tx1"/>
                </a:solidFill>
              </a:rPr>
              <a:t>konnte</a:t>
            </a:r>
            <a:r>
              <a:rPr lang="en-US" sz="1200" dirty="0">
                <a:solidFill>
                  <a:schemeClr val="tx1"/>
                </a:solidFill>
              </a:rPr>
              <a:t> die </a:t>
            </a:r>
            <a:r>
              <a:rPr lang="en-US" sz="1200" dirty="0" err="1">
                <a:solidFill>
                  <a:schemeClr val="tx1"/>
                </a:solidFill>
              </a:rPr>
              <a:t>Sportkooperation</a:t>
            </a:r>
            <a:r>
              <a:rPr lang="en-US" sz="1200" dirty="0">
                <a:solidFill>
                  <a:schemeClr val="tx1"/>
                </a:solidFill>
              </a:rPr>
              <a:t> </a:t>
            </a:r>
            <a:r>
              <a:rPr lang="en-US" sz="1200" dirty="0" err="1">
                <a:solidFill>
                  <a:schemeClr val="tx1"/>
                </a:solidFill>
              </a:rPr>
              <a:t>im</a:t>
            </a:r>
            <a:r>
              <a:rPr lang="en-US" sz="1200" dirty="0">
                <a:solidFill>
                  <a:schemeClr val="tx1"/>
                </a:solidFill>
              </a:rPr>
              <a:t> </a:t>
            </a:r>
            <a:r>
              <a:rPr lang="en-US" sz="1200" dirty="0" err="1">
                <a:solidFill>
                  <a:schemeClr val="tx1"/>
                </a:solidFill>
              </a:rPr>
              <a:t>vergangenen</a:t>
            </a:r>
            <a:r>
              <a:rPr lang="en-US" sz="1200" dirty="0">
                <a:solidFill>
                  <a:schemeClr val="tx1"/>
                </a:solidFill>
              </a:rPr>
              <a:t> Jahr </a:t>
            </a:r>
            <a:r>
              <a:rPr lang="en-US" sz="1200" dirty="0" err="1">
                <a:solidFill>
                  <a:schemeClr val="tx1"/>
                </a:solidFill>
              </a:rPr>
              <a:t>sogar</a:t>
            </a:r>
            <a:r>
              <a:rPr lang="en-US" sz="1200" dirty="0">
                <a:solidFill>
                  <a:schemeClr val="tx1"/>
                </a:solidFill>
              </a:rPr>
              <a:t> </a:t>
            </a:r>
            <a:r>
              <a:rPr lang="en-US" sz="1200" dirty="0" err="1">
                <a:solidFill>
                  <a:schemeClr val="tx1"/>
                </a:solidFill>
              </a:rPr>
              <a:t>zwei</a:t>
            </a:r>
            <a:r>
              <a:rPr lang="en-US" sz="1200" dirty="0">
                <a:solidFill>
                  <a:schemeClr val="tx1"/>
                </a:solidFill>
              </a:rPr>
              <a:t> </a:t>
            </a:r>
            <a:r>
              <a:rPr lang="en-US" sz="1200" dirty="0" err="1">
                <a:solidFill>
                  <a:schemeClr val="tx1"/>
                </a:solidFill>
              </a:rPr>
              <a:t>große</a:t>
            </a:r>
            <a:r>
              <a:rPr lang="en-US" sz="1200" dirty="0">
                <a:solidFill>
                  <a:schemeClr val="tx1"/>
                </a:solidFill>
              </a:rPr>
              <a:t> </a:t>
            </a:r>
            <a:r>
              <a:rPr lang="en-US" sz="1200" dirty="0" err="1">
                <a:solidFill>
                  <a:schemeClr val="tx1"/>
                </a:solidFill>
              </a:rPr>
              <a:t>Preise</a:t>
            </a:r>
            <a:r>
              <a:rPr lang="en-US" sz="1200" dirty="0">
                <a:solidFill>
                  <a:schemeClr val="tx1"/>
                </a:solidFill>
              </a:rPr>
              <a:t> </a:t>
            </a:r>
            <a:r>
              <a:rPr lang="en-US" sz="1200" dirty="0" err="1">
                <a:solidFill>
                  <a:schemeClr val="tx1"/>
                </a:solidFill>
              </a:rPr>
              <a:t>gewinnen</a:t>
            </a:r>
            <a:r>
              <a:rPr lang="en-US" sz="1200" dirty="0">
                <a:solidFill>
                  <a:schemeClr val="tx1"/>
                </a:solidFill>
              </a:rPr>
              <a:t>! </a:t>
            </a:r>
            <a:r>
              <a:rPr lang="en-US" sz="1200" dirty="0" err="1">
                <a:solidFill>
                  <a:schemeClr val="tx1"/>
                </a:solidFill>
              </a:rPr>
              <a:t>Im</a:t>
            </a:r>
            <a:r>
              <a:rPr lang="en-US" sz="1200" dirty="0">
                <a:solidFill>
                  <a:schemeClr val="tx1"/>
                </a:solidFill>
              </a:rPr>
              <a:t> November 25 </a:t>
            </a:r>
            <a:r>
              <a:rPr lang="en-US" sz="1200" dirty="0" err="1">
                <a:solidFill>
                  <a:schemeClr val="tx1"/>
                </a:solidFill>
              </a:rPr>
              <a:t>wurden</a:t>
            </a:r>
            <a:r>
              <a:rPr lang="en-US" sz="1200" dirty="0">
                <a:solidFill>
                  <a:schemeClr val="tx1"/>
                </a:solidFill>
              </a:rPr>
              <a:t> die </a:t>
            </a:r>
            <a:r>
              <a:rPr lang="en-US" sz="1200" dirty="0" err="1">
                <a:solidFill>
                  <a:schemeClr val="tx1"/>
                </a:solidFill>
              </a:rPr>
              <a:t>inklusiven</a:t>
            </a:r>
            <a:r>
              <a:rPr lang="en-US" sz="1200" dirty="0">
                <a:solidFill>
                  <a:schemeClr val="tx1"/>
                </a:solidFill>
              </a:rPr>
              <a:t> Fanclubs </a:t>
            </a:r>
            <a:r>
              <a:rPr lang="en-US" sz="1200" dirty="0" err="1">
                <a:solidFill>
                  <a:schemeClr val="tx1"/>
                </a:solidFill>
              </a:rPr>
              <a:t>bei</a:t>
            </a:r>
            <a:r>
              <a:rPr lang="en-US" sz="1200" dirty="0">
                <a:solidFill>
                  <a:schemeClr val="tx1"/>
                </a:solidFill>
              </a:rPr>
              <a:t> </a:t>
            </a:r>
            <a:r>
              <a:rPr lang="en-US" sz="1200" dirty="0" err="1">
                <a:solidFill>
                  <a:schemeClr val="tx1"/>
                </a:solidFill>
              </a:rPr>
              <a:t>einer</a:t>
            </a:r>
            <a:r>
              <a:rPr lang="en-US" sz="1200" dirty="0">
                <a:solidFill>
                  <a:schemeClr val="tx1"/>
                </a:solidFill>
              </a:rPr>
              <a:t> Gala in Nürnberg </a:t>
            </a:r>
            <a:r>
              <a:rPr lang="en-US" sz="1200" dirty="0" err="1">
                <a:solidFill>
                  <a:schemeClr val="tx1"/>
                </a:solidFill>
              </a:rPr>
              <a:t>gefeiert</a:t>
            </a:r>
            <a:r>
              <a:rPr lang="en-US" sz="1200" dirty="0">
                <a:solidFill>
                  <a:schemeClr val="tx1"/>
                </a:solidFill>
              </a:rPr>
              <a:t> und Anfang 2026 gab es </a:t>
            </a:r>
            <a:r>
              <a:rPr lang="en-US" sz="1200" dirty="0" err="1">
                <a:solidFill>
                  <a:schemeClr val="tx1"/>
                </a:solidFill>
              </a:rPr>
              <a:t>noch</a:t>
            </a:r>
            <a:r>
              <a:rPr lang="en-US" sz="1200" dirty="0">
                <a:solidFill>
                  <a:schemeClr val="tx1"/>
                </a:solidFill>
              </a:rPr>
              <a:t> </a:t>
            </a:r>
            <a:r>
              <a:rPr lang="en-US" sz="1200" dirty="0" err="1">
                <a:solidFill>
                  <a:schemeClr val="tx1"/>
                </a:solidFill>
              </a:rPr>
              <a:t>einen</a:t>
            </a:r>
            <a:r>
              <a:rPr lang="en-US" sz="1200" dirty="0">
                <a:solidFill>
                  <a:schemeClr val="tx1"/>
                </a:solidFill>
              </a:rPr>
              <a:t> Preis von der DZ Bank/ Visa. </a:t>
            </a:r>
          </a:p>
          <a:p>
            <a:r>
              <a:rPr lang="en-US" sz="1200" dirty="0" err="1">
                <a:solidFill>
                  <a:schemeClr val="tx1"/>
                </a:solidFill>
              </a:rPr>
              <a:t>Vom</a:t>
            </a:r>
            <a:r>
              <a:rPr lang="en-US" sz="1200" dirty="0">
                <a:solidFill>
                  <a:schemeClr val="tx1"/>
                </a:solidFill>
              </a:rPr>
              <a:t> 15.-19. 06. </a:t>
            </a:r>
            <a:r>
              <a:rPr lang="en-US" sz="1200" dirty="0" err="1">
                <a:solidFill>
                  <a:schemeClr val="tx1"/>
                </a:solidFill>
              </a:rPr>
              <a:t>finden</a:t>
            </a:r>
            <a:r>
              <a:rPr lang="en-US" sz="1200" dirty="0">
                <a:solidFill>
                  <a:schemeClr val="tx1"/>
                </a:solidFill>
              </a:rPr>
              <a:t> die 1. </a:t>
            </a:r>
            <a:r>
              <a:rPr lang="en-US" sz="1200" dirty="0" err="1">
                <a:solidFill>
                  <a:schemeClr val="tx1"/>
                </a:solidFill>
              </a:rPr>
              <a:t>Wdorf</a:t>
            </a:r>
            <a:r>
              <a:rPr lang="en-US" sz="1200" dirty="0">
                <a:solidFill>
                  <a:schemeClr val="tx1"/>
                </a:solidFill>
              </a:rPr>
              <a:t> </a:t>
            </a:r>
            <a:r>
              <a:rPr lang="en-US" sz="1200" dirty="0" err="1">
                <a:solidFill>
                  <a:schemeClr val="tx1"/>
                </a:solidFill>
              </a:rPr>
              <a:t>Spiele</a:t>
            </a:r>
            <a:r>
              <a:rPr lang="en-US" sz="1200" dirty="0">
                <a:solidFill>
                  <a:schemeClr val="tx1"/>
                </a:solidFill>
              </a:rPr>
              <a:t> </a:t>
            </a:r>
            <a:r>
              <a:rPr lang="en-US" sz="1200" dirty="0" err="1">
                <a:solidFill>
                  <a:schemeClr val="tx1"/>
                </a:solidFill>
              </a:rPr>
              <a:t>statt</a:t>
            </a:r>
            <a:r>
              <a:rPr lang="en-US" sz="1200" dirty="0">
                <a:solidFill>
                  <a:schemeClr val="tx1"/>
                </a:solidFill>
              </a:rPr>
              <a:t>. </a:t>
            </a:r>
            <a:r>
              <a:rPr lang="en-US" sz="1200" dirty="0" err="1">
                <a:solidFill>
                  <a:schemeClr val="tx1"/>
                </a:solidFill>
              </a:rPr>
              <a:t>Inklusionsturniere</a:t>
            </a:r>
            <a:r>
              <a:rPr lang="en-US" sz="1200" dirty="0">
                <a:solidFill>
                  <a:schemeClr val="tx1"/>
                </a:solidFill>
              </a:rPr>
              <a:t> in vier </a:t>
            </a:r>
            <a:r>
              <a:rPr lang="en-US" sz="1200" dirty="0" err="1">
                <a:solidFill>
                  <a:schemeClr val="tx1"/>
                </a:solidFill>
              </a:rPr>
              <a:t>verschiedenen</a:t>
            </a:r>
            <a:r>
              <a:rPr lang="en-US" sz="1200" dirty="0">
                <a:solidFill>
                  <a:schemeClr val="tx1"/>
                </a:solidFill>
              </a:rPr>
              <a:t> </a:t>
            </a:r>
            <a:r>
              <a:rPr lang="en-US" sz="1200" dirty="0" err="1">
                <a:solidFill>
                  <a:schemeClr val="tx1"/>
                </a:solidFill>
              </a:rPr>
              <a:t>Sportarten</a:t>
            </a:r>
            <a:r>
              <a:rPr lang="en-US" sz="1200" dirty="0">
                <a:solidFill>
                  <a:schemeClr val="tx1"/>
                </a:solidFill>
              </a:rPr>
              <a:t>! ALLE </a:t>
            </a:r>
            <a:r>
              <a:rPr lang="en-US" sz="1200" dirty="0" err="1">
                <a:solidFill>
                  <a:schemeClr val="tx1"/>
                </a:solidFill>
              </a:rPr>
              <a:t>sind</a:t>
            </a:r>
            <a:r>
              <a:rPr lang="en-US" sz="1200" dirty="0">
                <a:solidFill>
                  <a:schemeClr val="tx1"/>
                </a:solidFill>
              </a:rPr>
              <a:t> </a:t>
            </a:r>
            <a:r>
              <a:rPr lang="en-US" sz="1200" dirty="0" err="1">
                <a:solidFill>
                  <a:schemeClr val="tx1"/>
                </a:solidFill>
              </a:rPr>
              <a:t>herzlich</a:t>
            </a:r>
            <a:r>
              <a:rPr lang="en-US" sz="1200" dirty="0">
                <a:solidFill>
                  <a:schemeClr val="tx1"/>
                </a:solidFill>
              </a:rPr>
              <a:t> </a:t>
            </a:r>
            <a:r>
              <a:rPr lang="en-US" sz="1200" dirty="0" err="1">
                <a:solidFill>
                  <a:schemeClr val="tx1"/>
                </a:solidFill>
              </a:rPr>
              <a:t>eingeladen</a:t>
            </a:r>
            <a:r>
              <a:rPr lang="en-US" sz="1200" dirty="0">
                <a:solidFill>
                  <a:schemeClr val="tx1"/>
                </a:solidFill>
              </a:rPr>
              <a:t>, egal </a:t>
            </a:r>
            <a:r>
              <a:rPr lang="en-US" sz="1200" dirty="0" err="1">
                <a:solidFill>
                  <a:schemeClr val="tx1"/>
                </a:solidFill>
              </a:rPr>
              <a:t>ob</a:t>
            </a:r>
            <a:r>
              <a:rPr lang="en-US" sz="1200" dirty="0">
                <a:solidFill>
                  <a:schemeClr val="tx1"/>
                </a:solidFill>
              </a:rPr>
              <a:t> </a:t>
            </a:r>
            <a:r>
              <a:rPr lang="en-US" sz="1200" dirty="0" err="1">
                <a:solidFill>
                  <a:schemeClr val="tx1"/>
                </a:solidFill>
              </a:rPr>
              <a:t>als</a:t>
            </a:r>
            <a:r>
              <a:rPr lang="en-US" sz="1200" dirty="0">
                <a:solidFill>
                  <a:schemeClr val="tx1"/>
                </a:solidFill>
              </a:rPr>
              <a:t> </a:t>
            </a:r>
            <a:r>
              <a:rPr lang="en-US" sz="1200" dirty="0" err="1">
                <a:solidFill>
                  <a:schemeClr val="tx1"/>
                </a:solidFill>
              </a:rPr>
              <a:t>aktive</a:t>
            </a:r>
            <a:r>
              <a:rPr lang="en-US" sz="1200" dirty="0">
                <a:solidFill>
                  <a:schemeClr val="tx1"/>
                </a:solidFill>
              </a:rPr>
              <a:t> </a:t>
            </a:r>
            <a:r>
              <a:rPr lang="en-US" sz="1200" dirty="0" err="1">
                <a:solidFill>
                  <a:schemeClr val="tx1"/>
                </a:solidFill>
              </a:rPr>
              <a:t>Sportler</a:t>
            </a:r>
            <a:r>
              <a:rPr lang="en-US" sz="1200" dirty="0">
                <a:solidFill>
                  <a:schemeClr val="tx1"/>
                </a:solidFill>
              </a:rPr>
              <a:t> </a:t>
            </a:r>
            <a:r>
              <a:rPr lang="en-US" sz="1200" dirty="0" err="1">
                <a:solidFill>
                  <a:schemeClr val="tx1"/>
                </a:solidFill>
              </a:rPr>
              <a:t>oder</a:t>
            </a:r>
            <a:r>
              <a:rPr lang="en-US" sz="1200" dirty="0">
                <a:solidFill>
                  <a:schemeClr val="tx1"/>
                </a:solidFill>
              </a:rPr>
              <a:t> </a:t>
            </a:r>
            <a:r>
              <a:rPr lang="en-US" sz="1200" dirty="0" err="1">
                <a:solidFill>
                  <a:schemeClr val="tx1"/>
                </a:solidFill>
              </a:rPr>
              <a:t>als</a:t>
            </a:r>
            <a:r>
              <a:rPr lang="en-US" sz="1200" dirty="0">
                <a:solidFill>
                  <a:schemeClr val="tx1"/>
                </a:solidFill>
              </a:rPr>
              <a:t> </a:t>
            </a:r>
            <a:r>
              <a:rPr lang="en-US" sz="1200" dirty="0" err="1">
                <a:solidFill>
                  <a:schemeClr val="tx1"/>
                </a:solidFill>
              </a:rPr>
              <a:t>Zuschauer</a:t>
            </a:r>
            <a:r>
              <a:rPr lang="en-US" sz="1200" dirty="0">
                <a:solidFill>
                  <a:schemeClr val="tx1"/>
                </a:solidFill>
              </a:rPr>
              <a:t> </a:t>
            </a:r>
            <a:r>
              <a:rPr lang="en-US" sz="1200" dirty="0">
                <a:solidFill>
                  <a:schemeClr val="tx1"/>
                </a:solidFill>
                <a:sym typeface="Segoe UI Emoji" panose="020B0502040204020203" pitchFamily="34" charset="0"/>
              </a:rPr>
              <a:t>😊</a:t>
            </a:r>
            <a:endParaRPr lang="en-US" sz="1200" dirty="0">
              <a:solidFill>
                <a:schemeClr val="tx1"/>
              </a:solidFill>
            </a:endParaRPr>
          </a:p>
        </p:txBody>
      </p:sp>
      <p:pic>
        <p:nvPicPr>
          <p:cNvPr id="16" name="Picture 2">
            <a:hlinkClick r:id="" action="ppaction://noaction"/>
            <a:extLst>
              <a:ext uri="{FF2B5EF4-FFF2-40B4-BE49-F238E27FC236}">
                <a16:creationId xmlns:a16="http://schemas.microsoft.com/office/drawing/2014/main" id="{B6AC95FC-2665-CFEE-6F7D-5209FFA3C05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13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3393D-D402-1179-4385-EA5B70708A8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49D4D1D3-3085-D110-46A4-CD1F4110C27B}"/>
              </a:ext>
            </a:extLst>
          </p:cNvPr>
          <p:cNvSpPr>
            <a:spLocks noGrp="1"/>
          </p:cNvSpPr>
          <p:nvPr>
            <p:ph type="title"/>
          </p:nvPr>
        </p:nvSpPr>
        <p:spPr/>
        <p:txBody>
          <a:bodyPr/>
          <a:lstStyle/>
          <a:p>
            <a:r>
              <a:rPr lang="en-US" b="1" dirty="0">
                <a:solidFill>
                  <a:schemeClr val="tx1"/>
                </a:solidFill>
                <a:highlight>
                  <a:srgbClr val="FFFFFF"/>
                </a:highlight>
              </a:rPr>
              <a:t>Taekwondo</a:t>
            </a:r>
            <a:endParaRPr lang="de-DE" dirty="0">
              <a:solidFill>
                <a:schemeClr val="tx1"/>
              </a:solidFill>
            </a:endParaRPr>
          </a:p>
        </p:txBody>
      </p:sp>
      <p:pic>
        <p:nvPicPr>
          <p:cNvPr id="3" name="Grafik 2">
            <a:extLst>
              <a:ext uri="{FF2B5EF4-FFF2-40B4-BE49-F238E27FC236}">
                <a16:creationId xmlns:a16="http://schemas.microsoft.com/office/drawing/2014/main" id="{9C754298-1331-BD97-BDE4-A706C2D44739}"/>
              </a:ext>
            </a:extLst>
          </p:cNvPr>
          <p:cNvPicPr>
            <a:picLocks noChangeAspect="1"/>
          </p:cNvPicPr>
          <p:nvPr/>
        </p:nvPicPr>
        <p:blipFill>
          <a:blip r:embed="rId2">
            <a:extLst>
              <a:ext uri="{28A0092B-C50C-407E-A947-70E740481C1C}">
                <a14:useLocalDpi xmlns:a14="http://schemas.microsoft.com/office/drawing/2010/main" val="0"/>
              </a:ext>
            </a:extLst>
          </a:blip>
          <a:srcRect t="6011" b="3570"/>
          <a:stretch>
            <a:fillRect/>
          </a:stretch>
        </p:blipFill>
        <p:spPr>
          <a:xfrm>
            <a:off x="7982496" y="943228"/>
            <a:ext cx="3600000" cy="2400000"/>
          </a:xfrm>
          <a:prstGeom prst="rect">
            <a:avLst/>
          </a:prstGeom>
        </p:spPr>
      </p:pic>
      <p:sp>
        <p:nvSpPr>
          <p:cNvPr id="5" name="Inhaltsplatzhalter 4">
            <a:extLst>
              <a:ext uri="{FF2B5EF4-FFF2-40B4-BE49-F238E27FC236}">
                <a16:creationId xmlns:a16="http://schemas.microsoft.com/office/drawing/2014/main" id="{F27CAE75-16AA-44D1-58E9-72042327D2EB}"/>
              </a:ext>
            </a:extLst>
          </p:cNvPr>
          <p:cNvSpPr>
            <a:spLocks noGrp="1"/>
          </p:cNvSpPr>
          <p:nvPr>
            <p:ph sz="half" idx="1"/>
          </p:nvPr>
        </p:nvSpPr>
        <p:spPr>
          <a:xfrm>
            <a:off x="1097277" y="1825638"/>
            <a:ext cx="6885219" cy="4509848"/>
          </a:xfrm>
        </p:spPr>
        <p:txBody>
          <a:bodyPr bIns="0" numCol="2" anchor="t">
            <a:noAutofit/>
          </a:bodyPr>
          <a:lstStyle/>
          <a:p>
            <a:pPr>
              <a:lnSpc>
                <a:spcPct val="100000"/>
              </a:lnSpc>
              <a:spcBef>
                <a:spcPts val="600"/>
              </a:spcBef>
            </a:pPr>
            <a:r>
              <a:rPr lang="de-DE" sz="1150" b="1" dirty="0">
                <a:solidFill>
                  <a:schemeClr val="tx1"/>
                </a:solidFill>
              </a:rPr>
              <a:t>Abteilungsleiter: Johannes Zukrowski</a:t>
            </a:r>
          </a:p>
          <a:p>
            <a:r>
              <a:rPr lang="de-DE" sz="1100" dirty="0"/>
              <a:t>Sehr geehrte Vereinsmitglieder,</a:t>
            </a:r>
          </a:p>
          <a:p>
            <a:r>
              <a:rPr lang="de-DE" sz="1100" dirty="0"/>
              <a:t>die Taekwondo-Abteilung blickt auf ein erfolgreiches und abwechslungsreiches Vereinsjahr zurück.	                   Im vergangenen Jahr konnten wir unser regelmäßiges Training für Kinder, Jugendliche und Erwachsene kontinuierlich anbieten. Die Trainingsbeteiligung war durchweg erfreulich und zeigt das große Engagement unserer Mitglieder.</a:t>
            </a:r>
          </a:p>
          <a:p>
            <a:r>
              <a:rPr lang="de-DE" sz="1100" dirty="0"/>
              <a:t>Ein besonderer Schwerpunkt lag auf den beiden Gürtelprüfungen, die im Laufe des Jahres durchgeführt wurden. Insgesamt stellten sich rund 40 Sportlerinnen und Sportler den Anforderungen der Prüfungen. Erfreulicherweise konnten alle Teilnehmer ihre Prüfung erfolgreich bestehen und den nächsthöheren Gürtelgrad erreichen. Dies ist ein Beleg für den Trainingsfleiß der Sportler sowie die engagierte Arbeit unserer Trainer.       Im Sommer nahm die Abteilung an einem Taekwondo-Lehrgang teil. Die Teilnehmer hatten dort die Möglichkeit, ihre technischen Fähigkeiten zu erweitern, neue Trainingsmethoden kennenzulernen und Erfahrungen mit Sportlern anderer Vereine auszutauschen. Der Lehrgang stellte eine wertvolle Ergänzung zum regulären Trainingsbetrieb dar.</a:t>
            </a:r>
          </a:p>
          <a:p>
            <a:endParaRPr lang="de-DE" sz="1100" dirty="0"/>
          </a:p>
          <a:p>
            <a:endParaRPr lang="de-DE" sz="1100" dirty="0"/>
          </a:p>
          <a:p>
            <a:r>
              <a:rPr lang="de-DE" sz="1100" dirty="0"/>
              <a:t>Neben den sportlichen Aktivitäten kam auch das Gemeinschaftsleben nicht zu kurz. Unser Sommerfest war erneut ein voller Erfolg. Nach einem gemeinsamen Besuch im Jump House ließen wir den Tag bei einem gemütlichen Grillfest ausklingen. Die Veranstaltung bot eine schöne Gelegenheit, sich außerhalb der Trainingshalle besser kennenzulernen und den Zusammenhalt innerhalb der Abteilung zu stärken.		              Auch das Weihnachtsfest erfreute sich großer Beliebtheit. Gemeinsam gingen wir zunächst ins </a:t>
            </a:r>
            <a:r>
              <a:rPr lang="de-DE" sz="1100" dirty="0" err="1"/>
              <a:t>Badcaps</a:t>
            </a:r>
            <a:r>
              <a:rPr lang="de-DE" sz="1100" dirty="0"/>
              <a:t>, bevor wir den Abend bei einem gemeinsamen Essen in geselliger Runde ausklingen ließen. Die positive Resonanz aller Teilnehmer zeigte einmal mehr, wie wichtig solche gemeinsamen Aktivitäten für das Vereinsleben sind.</a:t>
            </a:r>
          </a:p>
          <a:p>
            <a:r>
              <a:rPr lang="de-DE" sz="1100" dirty="0"/>
              <a:t>Unser besonderer Dank gilt allen Trainerinnen und Trainern, den unterstützenden Eltern sowie allen Helferinnen und Helfern, die durch ihren Einsatz zum Gelingen unserer sportlichen und gesellschaftlichen Aktivitäten beigetragen haben. Und ChatGPT  </a:t>
            </a:r>
            <a:r>
              <a:rPr lang="de-DE" sz="1100" dirty="0">
                <a:sym typeface="Segoe UI Emoji" panose="020B0502040204020203" pitchFamily="34" charset="0"/>
              </a:rPr>
              <a:t>😊</a:t>
            </a:r>
            <a:endParaRPr lang="de-DE" sz="1100" dirty="0"/>
          </a:p>
          <a:p>
            <a:r>
              <a:rPr lang="de-DE" sz="1100" dirty="0"/>
              <a:t>Für das kommende Jahr freuen wir uns darauf, die erfolgreiche Arbeit fortzusetzen, weitere sportliche Fortschritte zu erzielen und das Gemeinschaftsgefühl innerhalb der Abteilung weiter zu stärken.</a:t>
            </a:r>
          </a:p>
          <a:p>
            <a:r>
              <a:rPr lang="de-DE" sz="1100" dirty="0"/>
              <a:t>Mit sportlichen Grüßen		                 Die Taekwondo-Abteilung</a:t>
            </a:r>
          </a:p>
          <a:p>
            <a:pPr>
              <a:lnSpc>
                <a:spcPct val="100000"/>
              </a:lnSpc>
              <a:spcBef>
                <a:spcPts val="600"/>
              </a:spcBef>
            </a:pPr>
            <a:endParaRPr lang="de-DE" sz="1150" b="1" dirty="0">
              <a:solidFill>
                <a:schemeClr val="tx1"/>
              </a:solidFill>
            </a:endParaRPr>
          </a:p>
        </p:txBody>
      </p:sp>
      <p:pic>
        <p:nvPicPr>
          <p:cNvPr id="9" name="Grafik 8">
            <a:extLst>
              <a:ext uri="{FF2B5EF4-FFF2-40B4-BE49-F238E27FC236}">
                <a16:creationId xmlns:a16="http://schemas.microsoft.com/office/drawing/2014/main" id="{62A59D59-6C3F-5A18-E9A5-CAB60BBDFD6A}"/>
              </a:ext>
            </a:extLst>
          </p:cNvPr>
          <p:cNvPicPr>
            <a:picLocks noChangeAspect="1"/>
          </p:cNvPicPr>
          <p:nvPr/>
        </p:nvPicPr>
        <p:blipFill>
          <a:blip r:embed="rId3">
            <a:extLst>
              <a:ext uri="{28A0092B-C50C-407E-A947-70E740481C1C}">
                <a14:useLocalDpi xmlns:a14="http://schemas.microsoft.com/office/drawing/2010/main" val="0"/>
              </a:ext>
            </a:extLst>
          </a:blip>
          <a:srcRect l="11577" r="5047"/>
          <a:stretch>
            <a:fillRect/>
          </a:stretch>
        </p:blipFill>
        <p:spPr>
          <a:xfrm>
            <a:off x="7982496" y="3814206"/>
            <a:ext cx="3600000" cy="2400000"/>
          </a:xfrm>
          <a:prstGeom prst="rect">
            <a:avLst/>
          </a:prstGeom>
        </p:spPr>
      </p:pic>
      <p:pic>
        <p:nvPicPr>
          <p:cNvPr id="16" name="Picture 2">
            <a:hlinkClick r:id="rId4" action="ppaction://hlinksldjump"/>
            <a:extLst>
              <a:ext uri="{FF2B5EF4-FFF2-40B4-BE49-F238E27FC236}">
                <a16:creationId xmlns:a16="http://schemas.microsoft.com/office/drawing/2014/main" id="{E1A2732E-5AFB-6DCD-5446-C7936E2437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895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46522D-0B77-F3AF-0671-3F4398820DC4}"/>
              </a:ext>
            </a:extLst>
          </p:cNvPr>
          <p:cNvSpPr>
            <a:spLocks noChangeArrowheads="1"/>
          </p:cNvSpPr>
          <p:nvPr/>
        </p:nvSpPr>
        <p:spPr bwMode="auto">
          <a:xfrm>
            <a:off x="942975" y="762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2052" name="Grafik 8">
            <a:hlinkClick r:id="" action="ppaction://noaction"/>
            <a:extLst>
              <a:ext uri="{FF2B5EF4-FFF2-40B4-BE49-F238E27FC236}">
                <a16:creationId xmlns:a16="http://schemas.microsoft.com/office/drawing/2014/main" id="{2731F1B1-E2F8-F206-7D41-5E57D12C67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61276"/>
            <a:ext cx="1104900" cy="1238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E4481621-F4FC-F760-2CD1-E8C1CDEAB14F}"/>
              </a:ext>
            </a:extLst>
          </p:cNvPr>
          <p:cNvSpPr>
            <a:spLocks noChangeArrowheads="1"/>
          </p:cNvSpPr>
          <p:nvPr/>
        </p:nvSpPr>
        <p:spPr bwMode="auto">
          <a:xfrm>
            <a:off x="313387" y="1190719"/>
            <a:ext cx="17118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Deutsches</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Sportabzeichen</a:t>
            </a:r>
            <a:r>
              <a:rPr kumimoji="0" lang="de-DE" altLang="de-DE"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p:txBody>
      </p:sp>
      <p:sp>
        <p:nvSpPr>
          <p:cNvPr id="10" name="Rectangle 8">
            <a:extLst>
              <a:ext uri="{FF2B5EF4-FFF2-40B4-BE49-F238E27FC236}">
                <a16:creationId xmlns:a16="http://schemas.microsoft.com/office/drawing/2014/main" id="{22BFCD36-D8E4-AE74-C3F7-73B2798D2CD8}"/>
              </a:ext>
            </a:extLst>
          </p:cNvPr>
          <p:cNvSpPr>
            <a:spLocks noChangeArrowheads="1"/>
          </p:cNvSpPr>
          <p:nvPr/>
        </p:nvSpPr>
        <p:spPr bwMode="auto">
          <a:xfrm>
            <a:off x="4922195" y="27950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2055" name="Grafik 5">
            <a:hlinkClick r:id="rId3" action="ppaction://hlinksldjump"/>
            <a:extLst>
              <a:ext uri="{FF2B5EF4-FFF2-40B4-BE49-F238E27FC236}">
                <a16:creationId xmlns:a16="http://schemas.microsoft.com/office/drawing/2014/main" id="{6E35503C-D2F3-527A-07B9-EE47E0DF9B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459" y="5403657"/>
            <a:ext cx="1059180" cy="113557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9">
            <a:extLst>
              <a:ext uri="{FF2B5EF4-FFF2-40B4-BE49-F238E27FC236}">
                <a16:creationId xmlns:a16="http://schemas.microsoft.com/office/drawing/2014/main" id="{A5E27759-07C4-5B69-5D7E-AED2445FC3E3}"/>
              </a:ext>
            </a:extLst>
          </p:cNvPr>
          <p:cNvSpPr>
            <a:spLocks noChangeArrowheads="1"/>
          </p:cNvSpPr>
          <p:nvPr/>
        </p:nvSpPr>
        <p:spPr bwMode="auto">
          <a:xfrm>
            <a:off x="4311862" y="6442655"/>
            <a:ext cx="15063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Kursangebote</a:t>
            </a:r>
            <a:r>
              <a:rPr kumimoji="0" lang="de-DE" altLang="de-DE" sz="800" b="0" i="0" u="none" strike="noStrike" cap="none" normalizeH="0" baseline="0" dirty="0">
                <a:ln>
                  <a:noFill/>
                </a:ln>
                <a:solidFill>
                  <a:schemeClr val="tx1"/>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pic>
        <p:nvPicPr>
          <p:cNvPr id="12" name="Grafik 11">
            <a:hlinkClick r:id="" action="ppaction://noaction"/>
            <a:extLst>
              <a:ext uri="{FF2B5EF4-FFF2-40B4-BE49-F238E27FC236}">
                <a16:creationId xmlns:a16="http://schemas.microsoft.com/office/drawing/2014/main" id="{2BF2A7B0-B158-916D-A209-8D73712A6A9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7388" y="1708835"/>
            <a:ext cx="1162050" cy="1185545"/>
          </a:xfrm>
          <a:prstGeom prst="rect">
            <a:avLst/>
          </a:prstGeom>
          <a:noFill/>
          <a:ln>
            <a:noFill/>
          </a:ln>
        </p:spPr>
      </p:pic>
      <p:sp>
        <p:nvSpPr>
          <p:cNvPr id="14" name="Textfeld 13">
            <a:extLst>
              <a:ext uri="{FF2B5EF4-FFF2-40B4-BE49-F238E27FC236}">
                <a16:creationId xmlns:a16="http://schemas.microsoft.com/office/drawing/2014/main" id="{D1FD3926-33E4-0DD3-8CDD-1F874E8C701B}"/>
              </a:ext>
            </a:extLst>
          </p:cNvPr>
          <p:cNvSpPr txBox="1"/>
          <p:nvPr/>
        </p:nvSpPr>
        <p:spPr>
          <a:xfrm>
            <a:off x="8032929" y="2876857"/>
            <a:ext cx="1322962"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Wintersport</a:t>
            </a:r>
          </a:p>
        </p:txBody>
      </p:sp>
      <p:pic>
        <p:nvPicPr>
          <p:cNvPr id="2" name="Grafik 1">
            <a:hlinkClick r:id="rId6" action="ppaction://hlinksldjump"/>
            <a:extLst>
              <a:ext uri="{FF2B5EF4-FFF2-40B4-BE49-F238E27FC236}">
                <a16:creationId xmlns:a16="http://schemas.microsoft.com/office/drawing/2014/main" id="{507F273A-8473-C0C0-39B1-E6DF28E0A2D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11469" y="1055895"/>
            <a:ext cx="1355725" cy="1076325"/>
          </a:xfrm>
          <a:prstGeom prst="rect">
            <a:avLst/>
          </a:prstGeom>
          <a:noFill/>
          <a:ln>
            <a:noFill/>
          </a:ln>
        </p:spPr>
      </p:pic>
      <p:sp>
        <p:nvSpPr>
          <p:cNvPr id="4" name="Textfeld 3">
            <a:extLst>
              <a:ext uri="{FF2B5EF4-FFF2-40B4-BE49-F238E27FC236}">
                <a16:creationId xmlns:a16="http://schemas.microsoft.com/office/drawing/2014/main" id="{3CE327EA-CE63-2906-3DFB-9049CB3D87FC}"/>
              </a:ext>
            </a:extLst>
          </p:cNvPr>
          <p:cNvSpPr txBox="1"/>
          <p:nvPr/>
        </p:nvSpPr>
        <p:spPr>
          <a:xfrm>
            <a:off x="4211469" y="2153414"/>
            <a:ext cx="1162050"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Volleyball</a:t>
            </a:r>
          </a:p>
        </p:txBody>
      </p:sp>
      <p:pic>
        <p:nvPicPr>
          <p:cNvPr id="8" name="Grafik 7">
            <a:hlinkClick r:id="rId8" action="ppaction://hlinksldjump"/>
            <a:extLst>
              <a:ext uri="{FF2B5EF4-FFF2-40B4-BE49-F238E27FC236}">
                <a16:creationId xmlns:a16="http://schemas.microsoft.com/office/drawing/2014/main" id="{2633DC29-7EE6-7CBE-134A-AD37E3976D0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388788" y="4132941"/>
            <a:ext cx="1095375" cy="1133475"/>
          </a:xfrm>
          <a:prstGeom prst="rect">
            <a:avLst/>
          </a:prstGeom>
          <a:noFill/>
          <a:ln>
            <a:noFill/>
          </a:ln>
        </p:spPr>
      </p:pic>
      <p:sp>
        <p:nvSpPr>
          <p:cNvPr id="13" name="Textfeld 12">
            <a:extLst>
              <a:ext uri="{FF2B5EF4-FFF2-40B4-BE49-F238E27FC236}">
                <a16:creationId xmlns:a16="http://schemas.microsoft.com/office/drawing/2014/main" id="{A7172FC6-1D5C-CA6C-91DC-F7ACA53840B6}"/>
              </a:ext>
            </a:extLst>
          </p:cNvPr>
          <p:cNvSpPr txBox="1"/>
          <p:nvPr/>
        </p:nvSpPr>
        <p:spPr>
          <a:xfrm>
            <a:off x="8515787" y="5170643"/>
            <a:ext cx="968376"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Tennis</a:t>
            </a:r>
          </a:p>
        </p:txBody>
      </p:sp>
      <p:pic>
        <p:nvPicPr>
          <p:cNvPr id="15" name="Grafik 14">
            <a:hlinkClick r:id="rId3" action="ppaction://hlinksldjump"/>
            <a:extLst>
              <a:ext uri="{FF2B5EF4-FFF2-40B4-BE49-F238E27FC236}">
                <a16:creationId xmlns:a16="http://schemas.microsoft.com/office/drawing/2014/main" id="{A6F51A78-CE88-673C-170A-395ACEE4BB1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90125" y="3648383"/>
            <a:ext cx="1013460" cy="971550"/>
          </a:xfrm>
          <a:prstGeom prst="rect">
            <a:avLst/>
          </a:prstGeom>
          <a:noFill/>
          <a:ln>
            <a:noFill/>
          </a:ln>
        </p:spPr>
      </p:pic>
      <p:sp>
        <p:nvSpPr>
          <p:cNvPr id="17" name="Textfeld 16">
            <a:extLst>
              <a:ext uri="{FF2B5EF4-FFF2-40B4-BE49-F238E27FC236}">
                <a16:creationId xmlns:a16="http://schemas.microsoft.com/office/drawing/2014/main" id="{8079B719-97D3-A775-9597-108D13197260}"/>
              </a:ext>
            </a:extLst>
          </p:cNvPr>
          <p:cNvSpPr txBox="1"/>
          <p:nvPr/>
        </p:nvSpPr>
        <p:spPr>
          <a:xfrm>
            <a:off x="1813725" y="4618715"/>
            <a:ext cx="1422671" cy="392159"/>
          </a:xfrm>
          <a:prstGeom prst="rect">
            <a:avLst/>
          </a:prstGeom>
          <a:noFill/>
        </p:spPr>
        <p:txBody>
          <a:bodyPr wrap="square">
            <a:spAutoFit/>
          </a:bodyPr>
          <a:lstStyle/>
          <a:p>
            <a:pPr>
              <a:lnSpc>
                <a:spcPct val="115000"/>
              </a:lnSpc>
              <a:spcAft>
                <a:spcPts val="1000"/>
              </a:spcAft>
            </a:pPr>
            <a:r>
              <a:rPr lang="de-DE" sz="1800" dirty="0" err="1">
                <a:effectLst/>
                <a:latin typeface="Calibri" panose="020F0502020204030204" pitchFamily="34" charset="0"/>
                <a:ea typeface="Calibri" panose="020F0502020204030204" pitchFamily="34" charset="0"/>
                <a:cs typeface="Times New Roman" panose="02020603050405020304" pitchFamily="18" charset="0"/>
              </a:rPr>
              <a:t>Tae</a:t>
            </a:r>
            <a:r>
              <a:rPr lang="de-DE" sz="1800" dirty="0">
                <a:effectLst/>
                <a:latin typeface="Calibri" panose="020F0502020204030204" pitchFamily="34" charset="0"/>
                <a:ea typeface="Calibri" panose="020F0502020204030204" pitchFamily="34" charset="0"/>
                <a:cs typeface="Times New Roman" panose="02020603050405020304" pitchFamily="18" charset="0"/>
              </a:rPr>
              <a:t> Kwon Do</a:t>
            </a:r>
          </a:p>
        </p:txBody>
      </p:sp>
      <p:pic>
        <p:nvPicPr>
          <p:cNvPr id="18" name="Grafik 17">
            <a:hlinkClick r:id="rId11" action="ppaction://hlinksldjump"/>
            <a:extLst>
              <a:ext uri="{FF2B5EF4-FFF2-40B4-BE49-F238E27FC236}">
                <a16:creationId xmlns:a16="http://schemas.microsoft.com/office/drawing/2014/main" id="{4B4FAFE5-7A2A-6C9B-C06C-3A6EDF780930}"/>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54917" y="835295"/>
            <a:ext cx="1064895" cy="1266825"/>
          </a:xfrm>
          <a:prstGeom prst="rect">
            <a:avLst/>
          </a:prstGeom>
          <a:noFill/>
          <a:ln>
            <a:noFill/>
          </a:ln>
        </p:spPr>
      </p:pic>
      <p:sp>
        <p:nvSpPr>
          <p:cNvPr id="20" name="Textfeld 19">
            <a:extLst>
              <a:ext uri="{FF2B5EF4-FFF2-40B4-BE49-F238E27FC236}">
                <a16:creationId xmlns:a16="http://schemas.microsoft.com/office/drawing/2014/main" id="{3579432A-069D-A6E0-4D66-AA77650CE799}"/>
              </a:ext>
            </a:extLst>
          </p:cNvPr>
          <p:cNvSpPr txBox="1"/>
          <p:nvPr/>
        </p:nvSpPr>
        <p:spPr>
          <a:xfrm>
            <a:off x="9776952" y="2066712"/>
            <a:ext cx="2285346" cy="838948"/>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Sport für Menschen</a:t>
            </a:r>
          </a:p>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mit Beeinträchtigung</a:t>
            </a:r>
          </a:p>
        </p:txBody>
      </p:sp>
      <p:pic>
        <p:nvPicPr>
          <p:cNvPr id="21" name="Grafik 20">
            <a:hlinkClick r:id="rId13" action="ppaction://hlinksldjump"/>
            <a:extLst>
              <a:ext uri="{FF2B5EF4-FFF2-40B4-BE49-F238E27FC236}">
                <a16:creationId xmlns:a16="http://schemas.microsoft.com/office/drawing/2014/main" id="{3766392E-90D2-5321-C60C-121E216FF8C2}"/>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28658" y="4828162"/>
            <a:ext cx="1072515" cy="1228725"/>
          </a:xfrm>
          <a:prstGeom prst="rect">
            <a:avLst/>
          </a:prstGeom>
          <a:noFill/>
          <a:ln>
            <a:noFill/>
          </a:ln>
        </p:spPr>
      </p:pic>
      <p:sp>
        <p:nvSpPr>
          <p:cNvPr id="23" name="Textfeld 22">
            <a:extLst>
              <a:ext uri="{FF2B5EF4-FFF2-40B4-BE49-F238E27FC236}">
                <a16:creationId xmlns:a16="http://schemas.microsoft.com/office/drawing/2014/main" id="{7DA8E3FE-9770-2295-C725-DD6DD5E0B619}"/>
              </a:ext>
            </a:extLst>
          </p:cNvPr>
          <p:cNvSpPr txBox="1"/>
          <p:nvPr/>
        </p:nvSpPr>
        <p:spPr>
          <a:xfrm>
            <a:off x="5916226" y="6050497"/>
            <a:ext cx="897377"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Reiten</a:t>
            </a:r>
          </a:p>
        </p:txBody>
      </p:sp>
      <p:pic>
        <p:nvPicPr>
          <p:cNvPr id="24" name="Grafik 23">
            <a:hlinkClick r:id="rId6" action="ppaction://hlinksldjump"/>
            <a:extLst>
              <a:ext uri="{FF2B5EF4-FFF2-40B4-BE49-F238E27FC236}">
                <a16:creationId xmlns:a16="http://schemas.microsoft.com/office/drawing/2014/main" id="{80097D7D-487C-813F-1A31-4BEA77B42EFB}"/>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432581" y="4601543"/>
            <a:ext cx="1059180" cy="1038225"/>
          </a:xfrm>
          <a:prstGeom prst="rect">
            <a:avLst/>
          </a:prstGeom>
          <a:noFill/>
          <a:ln>
            <a:noFill/>
          </a:ln>
        </p:spPr>
      </p:pic>
      <p:sp>
        <p:nvSpPr>
          <p:cNvPr id="26" name="Textfeld 25">
            <a:extLst>
              <a:ext uri="{FF2B5EF4-FFF2-40B4-BE49-F238E27FC236}">
                <a16:creationId xmlns:a16="http://schemas.microsoft.com/office/drawing/2014/main" id="{DCED3E32-829B-77AA-C94E-05A450CB93D0}"/>
              </a:ext>
            </a:extLst>
          </p:cNvPr>
          <p:cNvSpPr txBox="1"/>
          <p:nvPr/>
        </p:nvSpPr>
        <p:spPr>
          <a:xfrm>
            <a:off x="3432581" y="5606025"/>
            <a:ext cx="1059180"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Radsport</a:t>
            </a:r>
          </a:p>
        </p:txBody>
      </p:sp>
      <p:pic>
        <p:nvPicPr>
          <p:cNvPr id="27" name="Grafik 26">
            <a:hlinkClick r:id="rId16" action="ppaction://hlinksldjump"/>
            <a:extLst>
              <a:ext uri="{FF2B5EF4-FFF2-40B4-BE49-F238E27FC236}">
                <a16:creationId xmlns:a16="http://schemas.microsoft.com/office/drawing/2014/main" id="{2A14616A-361C-EA54-9B3F-06D0254BD56A}"/>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65661" y="193444"/>
            <a:ext cx="1172845" cy="1152525"/>
          </a:xfrm>
          <a:prstGeom prst="rect">
            <a:avLst/>
          </a:prstGeom>
          <a:noFill/>
          <a:ln>
            <a:noFill/>
          </a:ln>
        </p:spPr>
      </p:pic>
      <p:sp>
        <p:nvSpPr>
          <p:cNvPr id="29" name="Textfeld 28">
            <a:extLst>
              <a:ext uri="{FF2B5EF4-FFF2-40B4-BE49-F238E27FC236}">
                <a16:creationId xmlns:a16="http://schemas.microsoft.com/office/drawing/2014/main" id="{81395DD9-1AC8-E0EF-CC73-E71F86D3EF34}"/>
              </a:ext>
            </a:extLst>
          </p:cNvPr>
          <p:cNvSpPr txBox="1"/>
          <p:nvPr/>
        </p:nvSpPr>
        <p:spPr>
          <a:xfrm>
            <a:off x="5598168" y="1318831"/>
            <a:ext cx="2534156" cy="770211"/>
          </a:xfrm>
          <a:prstGeom prst="rect">
            <a:avLst/>
          </a:prstGeom>
          <a:noFill/>
        </p:spPr>
        <p:txBody>
          <a:bodyPr wrap="square">
            <a:spAutoFit/>
          </a:bodyPr>
          <a:lstStyle/>
          <a:p>
            <a:pPr>
              <a:lnSpc>
                <a:spcPct val="115000"/>
              </a:lnSpc>
              <a:spcAft>
                <a:spcPts val="1000"/>
              </a:spcAft>
            </a:pPr>
            <a:r>
              <a:rPr lang="de-DE" sz="1600" dirty="0">
                <a:effectLst/>
                <a:latin typeface="Calibri" panose="020F0502020204030204" pitchFamily="34" charset="0"/>
                <a:ea typeface="Calibri" panose="020F0502020204030204" pitchFamily="34" charset="0"/>
                <a:cs typeface="Times New Roman" panose="02020603050405020304" pitchFamily="18" charset="0"/>
              </a:rPr>
              <a:t>Natur- und </a:t>
            </a:r>
          </a:p>
          <a:p>
            <a:pPr>
              <a:lnSpc>
                <a:spcPct val="115000"/>
              </a:lnSpc>
              <a:spcAft>
                <a:spcPts val="1000"/>
              </a:spcAft>
            </a:pPr>
            <a:r>
              <a:rPr lang="de-DE" sz="1600" dirty="0">
                <a:effectLst/>
                <a:latin typeface="Calibri" panose="020F0502020204030204" pitchFamily="34" charset="0"/>
                <a:ea typeface="Calibri" panose="020F0502020204030204" pitchFamily="34" charset="0"/>
                <a:cs typeface="Times New Roman" panose="02020603050405020304" pitchFamily="18" charset="0"/>
              </a:rPr>
              <a:t>Bewegungskindergarten</a:t>
            </a:r>
          </a:p>
        </p:txBody>
      </p:sp>
      <p:pic>
        <p:nvPicPr>
          <p:cNvPr id="30" name="Grafik 29">
            <a:hlinkClick r:id="rId8" action="ppaction://hlinksldjump"/>
            <a:extLst>
              <a:ext uri="{FF2B5EF4-FFF2-40B4-BE49-F238E27FC236}">
                <a16:creationId xmlns:a16="http://schemas.microsoft.com/office/drawing/2014/main" id="{C2CC305C-0B90-152C-7FBA-653E5764254A}"/>
              </a:ext>
            </a:extLst>
          </p:cNvPr>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619904" y="2223682"/>
            <a:ext cx="1138555" cy="1019175"/>
          </a:xfrm>
          <a:prstGeom prst="rect">
            <a:avLst/>
          </a:prstGeom>
          <a:noFill/>
          <a:ln>
            <a:noFill/>
          </a:ln>
        </p:spPr>
      </p:pic>
      <p:sp>
        <p:nvSpPr>
          <p:cNvPr id="32" name="Textfeld 31">
            <a:extLst>
              <a:ext uri="{FF2B5EF4-FFF2-40B4-BE49-F238E27FC236}">
                <a16:creationId xmlns:a16="http://schemas.microsoft.com/office/drawing/2014/main" id="{D8FFA62E-F099-3298-5974-1DED59033667}"/>
              </a:ext>
            </a:extLst>
          </p:cNvPr>
          <p:cNvSpPr txBox="1"/>
          <p:nvPr/>
        </p:nvSpPr>
        <p:spPr>
          <a:xfrm>
            <a:off x="2451370" y="3219760"/>
            <a:ext cx="1550920"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Leichtathletik</a:t>
            </a:r>
          </a:p>
        </p:txBody>
      </p:sp>
      <p:pic>
        <p:nvPicPr>
          <p:cNvPr id="33" name="Grafik 32">
            <a:hlinkClick r:id="rId19" action="ppaction://hlinksldjump"/>
            <a:extLst>
              <a:ext uri="{FF2B5EF4-FFF2-40B4-BE49-F238E27FC236}">
                <a16:creationId xmlns:a16="http://schemas.microsoft.com/office/drawing/2014/main" id="{2D8C6627-31A5-638A-47BF-16D0BB5AE373}"/>
              </a:ext>
            </a:extLst>
          </p:cNvPr>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279180" y="3404681"/>
            <a:ext cx="1400810" cy="1377950"/>
          </a:xfrm>
          <a:prstGeom prst="rect">
            <a:avLst/>
          </a:prstGeom>
          <a:noFill/>
          <a:ln>
            <a:noFill/>
          </a:ln>
        </p:spPr>
      </p:pic>
      <p:sp>
        <p:nvSpPr>
          <p:cNvPr id="35" name="Textfeld 34">
            <a:extLst>
              <a:ext uri="{FF2B5EF4-FFF2-40B4-BE49-F238E27FC236}">
                <a16:creationId xmlns:a16="http://schemas.microsoft.com/office/drawing/2014/main" id="{39378945-E086-FED1-6C82-F87DD7EECFB5}"/>
              </a:ext>
            </a:extLst>
          </p:cNvPr>
          <p:cNvSpPr txBox="1"/>
          <p:nvPr/>
        </p:nvSpPr>
        <p:spPr>
          <a:xfrm>
            <a:off x="10648271" y="4719022"/>
            <a:ext cx="703424" cy="392159"/>
          </a:xfrm>
          <a:prstGeom prst="rect">
            <a:avLst/>
          </a:prstGeom>
          <a:noFill/>
        </p:spPr>
        <p:txBody>
          <a:bodyPr wrap="square">
            <a:spAutoFit/>
          </a:bodyPr>
          <a:lstStyle/>
          <a:p>
            <a:pPr>
              <a:lnSpc>
                <a:spcPct val="115000"/>
              </a:lnSpc>
              <a:spcAft>
                <a:spcPts val="1000"/>
              </a:spcAft>
            </a:pPr>
            <a:r>
              <a:rPr lang="de-DE" sz="1800" dirty="0" err="1">
                <a:effectLst/>
                <a:latin typeface="Calibri" panose="020F0502020204030204" pitchFamily="34" charset="0"/>
                <a:ea typeface="Calibri" panose="020F0502020204030204" pitchFamily="34" charset="0"/>
                <a:cs typeface="Times New Roman" panose="02020603050405020304" pitchFamily="18" charset="0"/>
              </a:rPr>
              <a:t>KiSS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6" name="Grafik 35">
            <a:hlinkClick r:id="rId13" action="ppaction://hlinksldjump"/>
            <a:extLst>
              <a:ext uri="{FF2B5EF4-FFF2-40B4-BE49-F238E27FC236}">
                <a16:creationId xmlns:a16="http://schemas.microsoft.com/office/drawing/2014/main" id="{56FE3536-1421-F661-5EA7-E119CF78F2D6}"/>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46271" y="1950690"/>
            <a:ext cx="1290955" cy="1209675"/>
          </a:xfrm>
          <a:prstGeom prst="rect">
            <a:avLst/>
          </a:prstGeom>
          <a:noFill/>
          <a:ln>
            <a:noFill/>
          </a:ln>
        </p:spPr>
      </p:pic>
      <p:sp>
        <p:nvSpPr>
          <p:cNvPr id="38" name="Textfeld 37">
            <a:extLst>
              <a:ext uri="{FF2B5EF4-FFF2-40B4-BE49-F238E27FC236}">
                <a16:creationId xmlns:a16="http://schemas.microsoft.com/office/drawing/2014/main" id="{944BCD25-FEAE-5F7C-125F-BE3BC0A86D7F}"/>
              </a:ext>
            </a:extLst>
          </p:cNvPr>
          <p:cNvSpPr txBox="1"/>
          <p:nvPr/>
        </p:nvSpPr>
        <p:spPr>
          <a:xfrm>
            <a:off x="755618" y="3079343"/>
            <a:ext cx="888288" cy="392159"/>
          </a:xfrm>
          <a:prstGeom prst="rect">
            <a:avLst/>
          </a:prstGeom>
          <a:noFill/>
        </p:spPr>
        <p:txBody>
          <a:bodyPr wrap="square">
            <a:spAutoFit/>
          </a:bodyPr>
          <a:lstStyle/>
          <a:p>
            <a:pPr>
              <a:lnSpc>
                <a:spcPct val="115000"/>
              </a:lnSpc>
              <a:spcAft>
                <a:spcPts val="1000"/>
              </a:spcAft>
            </a:pPr>
            <a:r>
              <a:rPr lang="de-DE" sz="1800" dirty="0" err="1">
                <a:effectLst/>
                <a:latin typeface="Calibri" panose="020F0502020204030204" pitchFamily="34" charset="0"/>
                <a:ea typeface="Calibri" panose="020F0502020204030204" pitchFamily="34" charset="0"/>
                <a:cs typeface="Times New Roman" panose="02020603050405020304" pitchFamily="18" charset="0"/>
              </a:rPr>
              <a:t>JuKiTT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9" name="Grafik 38">
            <a:hlinkClick r:id="rId22" action="ppaction://hlinksldjump"/>
            <a:extLst>
              <a:ext uri="{FF2B5EF4-FFF2-40B4-BE49-F238E27FC236}">
                <a16:creationId xmlns:a16="http://schemas.microsoft.com/office/drawing/2014/main" id="{6553FF3A-DBFD-DCB6-4C7D-B8B70D1BFE31}"/>
              </a:ext>
            </a:extLst>
          </p:cNvPr>
          <p:cNvPicPr>
            <a:picLocks noChangeAspect="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593516" y="5104491"/>
            <a:ext cx="1057275" cy="1099820"/>
          </a:xfrm>
          <a:prstGeom prst="rect">
            <a:avLst/>
          </a:prstGeom>
          <a:noFill/>
          <a:ln>
            <a:noFill/>
          </a:ln>
        </p:spPr>
      </p:pic>
      <p:sp>
        <p:nvSpPr>
          <p:cNvPr id="41" name="Textfeld 40">
            <a:extLst>
              <a:ext uri="{FF2B5EF4-FFF2-40B4-BE49-F238E27FC236}">
                <a16:creationId xmlns:a16="http://schemas.microsoft.com/office/drawing/2014/main" id="{F28693EF-881C-5213-22AC-9FB303B4C3B0}"/>
              </a:ext>
            </a:extLst>
          </p:cNvPr>
          <p:cNvSpPr txBox="1"/>
          <p:nvPr/>
        </p:nvSpPr>
        <p:spPr>
          <a:xfrm>
            <a:off x="9346572" y="6147076"/>
            <a:ext cx="1816690" cy="392159"/>
          </a:xfrm>
          <a:prstGeom prst="rect">
            <a:avLst/>
          </a:prstGeom>
          <a:noFill/>
        </p:spPr>
        <p:txBody>
          <a:bodyPr wrap="square">
            <a:spAutoFit/>
          </a:bodyPr>
          <a:lstStyle/>
          <a:p>
            <a:pPr>
              <a:lnSpc>
                <a:spcPct val="115000"/>
              </a:lnSpc>
              <a:spcAft>
                <a:spcPts val="1000"/>
              </a:spcAft>
            </a:pPr>
            <a:r>
              <a:rPr lang="de-DE" sz="1800" dirty="0" err="1">
                <a:effectLst/>
                <a:latin typeface="Calibri" panose="020F0502020204030204" pitchFamily="34" charset="0"/>
                <a:ea typeface="Calibri" panose="020F0502020204030204" pitchFamily="34" charset="0"/>
                <a:cs typeface="Times New Roman" panose="02020603050405020304" pitchFamily="18" charset="0"/>
              </a:rPr>
              <a:t>JederMannSport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2" name="Grafik 41">
            <a:hlinkClick r:id="rId22" action="ppaction://hlinksldjump"/>
            <a:extLst>
              <a:ext uri="{FF2B5EF4-FFF2-40B4-BE49-F238E27FC236}">
                <a16:creationId xmlns:a16="http://schemas.microsoft.com/office/drawing/2014/main" id="{57996E2A-662A-E5A9-0266-C1DE0BF9C19E}"/>
              </a:ext>
            </a:extLst>
          </p:cNvPr>
          <p:cNvPicPr>
            <a:picLocks noChangeAspect="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325331" y="3585"/>
            <a:ext cx="1356995" cy="1391920"/>
          </a:xfrm>
          <a:prstGeom prst="rect">
            <a:avLst/>
          </a:prstGeom>
          <a:noFill/>
          <a:ln>
            <a:noFill/>
          </a:ln>
        </p:spPr>
      </p:pic>
      <p:sp>
        <p:nvSpPr>
          <p:cNvPr id="44" name="Textfeld 43">
            <a:extLst>
              <a:ext uri="{FF2B5EF4-FFF2-40B4-BE49-F238E27FC236}">
                <a16:creationId xmlns:a16="http://schemas.microsoft.com/office/drawing/2014/main" id="{DC307499-4E72-463C-0C64-8EEBB4AD750A}"/>
              </a:ext>
            </a:extLst>
          </p:cNvPr>
          <p:cNvSpPr txBox="1"/>
          <p:nvPr/>
        </p:nvSpPr>
        <p:spPr>
          <a:xfrm>
            <a:off x="2301435" y="1296442"/>
            <a:ext cx="1638488"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Gerätturnen</a:t>
            </a:r>
          </a:p>
        </p:txBody>
      </p:sp>
      <p:pic>
        <p:nvPicPr>
          <p:cNvPr id="45" name="Grafik 44">
            <a:extLst>
              <a:ext uri="{FF2B5EF4-FFF2-40B4-BE49-F238E27FC236}">
                <a16:creationId xmlns:a16="http://schemas.microsoft.com/office/drawing/2014/main" id="{01C5821B-5BCD-A786-D419-69AE325AA450}"/>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6545581" y="3129725"/>
            <a:ext cx="1631315" cy="1296035"/>
          </a:xfrm>
          <a:prstGeom prst="rect">
            <a:avLst/>
          </a:prstGeom>
          <a:noFill/>
          <a:ln>
            <a:noFill/>
          </a:ln>
        </p:spPr>
      </p:pic>
      <p:sp>
        <p:nvSpPr>
          <p:cNvPr id="47" name="Textfeld 46">
            <a:extLst>
              <a:ext uri="{FF2B5EF4-FFF2-40B4-BE49-F238E27FC236}">
                <a16:creationId xmlns:a16="http://schemas.microsoft.com/office/drawing/2014/main" id="{10B88007-1F9F-853D-66E4-B23C0731AC13}"/>
              </a:ext>
            </a:extLst>
          </p:cNvPr>
          <p:cNvSpPr txBox="1"/>
          <p:nvPr/>
        </p:nvSpPr>
        <p:spPr>
          <a:xfrm>
            <a:off x="6877050" y="4422636"/>
            <a:ext cx="968376"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Fußball</a:t>
            </a:r>
          </a:p>
        </p:txBody>
      </p:sp>
      <p:pic>
        <p:nvPicPr>
          <p:cNvPr id="48" name="Grafik 47">
            <a:hlinkClick r:id="rId16" action="ppaction://hlinksldjump"/>
            <a:extLst>
              <a:ext uri="{FF2B5EF4-FFF2-40B4-BE49-F238E27FC236}">
                <a16:creationId xmlns:a16="http://schemas.microsoft.com/office/drawing/2014/main" id="{0EA8F4CC-424D-0090-960E-19811AF82512}"/>
              </a:ext>
            </a:extLst>
          </p:cNvPr>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8883605" y="34135"/>
            <a:ext cx="1252855" cy="1190625"/>
          </a:xfrm>
          <a:prstGeom prst="rect">
            <a:avLst/>
          </a:prstGeom>
          <a:noFill/>
          <a:ln>
            <a:noFill/>
          </a:ln>
        </p:spPr>
      </p:pic>
      <p:sp>
        <p:nvSpPr>
          <p:cNvPr id="50" name="Textfeld 49">
            <a:extLst>
              <a:ext uri="{FF2B5EF4-FFF2-40B4-BE49-F238E27FC236}">
                <a16:creationId xmlns:a16="http://schemas.microsoft.com/office/drawing/2014/main" id="{06CD0D2B-3CD7-5D1A-C41D-1DF8FF4E5BCC}"/>
              </a:ext>
            </a:extLst>
          </p:cNvPr>
          <p:cNvSpPr txBox="1"/>
          <p:nvPr/>
        </p:nvSpPr>
        <p:spPr>
          <a:xfrm>
            <a:off x="8883605" y="1209313"/>
            <a:ext cx="1484125"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Fitnessraum</a:t>
            </a:r>
          </a:p>
        </p:txBody>
      </p:sp>
      <p:pic>
        <p:nvPicPr>
          <p:cNvPr id="51" name="Grafik 50">
            <a:hlinkClick r:id="rId27" action="ppaction://hlinksldjump"/>
            <a:extLst>
              <a:ext uri="{FF2B5EF4-FFF2-40B4-BE49-F238E27FC236}">
                <a16:creationId xmlns:a16="http://schemas.microsoft.com/office/drawing/2014/main" id="{3E6219B7-5993-8BD0-2418-EC9F24620A69}"/>
              </a:ext>
            </a:extLst>
          </p:cNvPr>
          <p:cNvPicPr>
            <a:picLocks noChangeAspect="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99451" y="3724476"/>
            <a:ext cx="1319530" cy="1190625"/>
          </a:xfrm>
          <a:prstGeom prst="rect">
            <a:avLst/>
          </a:prstGeom>
          <a:noFill/>
          <a:ln>
            <a:noFill/>
          </a:ln>
        </p:spPr>
      </p:pic>
      <p:sp>
        <p:nvSpPr>
          <p:cNvPr id="53" name="Textfeld 52">
            <a:extLst>
              <a:ext uri="{FF2B5EF4-FFF2-40B4-BE49-F238E27FC236}">
                <a16:creationId xmlns:a16="http://schemas.microsoft.com/office/drawing/2014/main" id="{67CE5D61-FC18-DBE3-EB89-D443BFB818C5}"/>
              </a:ext>
            </a:extLst>
          </p:cNvPr>
          <p:cNvSpPr txBox="1"/>
          <p:nvPr/>
        </p:nvSpPr>
        <p:spPr>
          <a:xfrm>
            <a:off x="450011" y="4828162"/>
            <a:ext cx="968376"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Fechten</a:t>
            </a:r>
          </a:p>
        </p:txBody>
      </p:sp>
      <p:pic>
        <p:nvPicPr>
          <p:cNvPr id="54" name="Grafik 53">
            <a:hlinkClick r:id="rId6" action="ppaction://hlinksldjump"/>
            <a:extLst>
              <a:ext uri="{FF2B5EF4-FFF2-40B4-BE49-F238E27FC236}">
                <a16:creationId xmlns:a16="http://schemas.microsoft.com/office/drawing/2014/main" id="{B3D5856C-5D9D-B759-96AB-B897E352C28C}"/>
              </a:ext>
            </a:extLst>
          </p:cNvPr>
          <p:cNvPicPr>
            <a:picLocks noChangeAspect="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437675" y="5030565"/>
            <a:ext cx="1104900" cy="1303655"/>
          </a:xfrm>
          <a:prstGeom prst="rect">
            <a:avLst/>
          </a:prstGeom>
          <a:noFill/>
          <a:ln>
            <a:noFill/>
          </a:ln>
        </p:spPr>
      </p:pic>
      <p:sp>
        <p:nvSpPr>
          <p:cNvPr id="56" name="Textfeld 55">
            <a:extLst>
              <a:ext uri="{FF2B5EF4-FFF2-40B4-BE49-F238E27FC236}">
                <a16:creationId xmlns:a16="http://schemas.microsoft.com/office/drawing/2014/main" id="{4D5E8506-2A41-B2FE-8453-16548625BFCB}"/>
              </a:ext>
            </a:extLst>
          </p:cNvPr>
          <p:cNvSpPr txBox="1"/>
          <p:nvPr/>
        </p:nvSpPr>
        <p:spPr>
          <a:xfrm>
            <a:off x="1316156" y="6246576"/>
            <a:ext cx="1347938" cy="392159"/>
          </a:xfrm>
          <a:prstGeom prst="rect">
            <a:avLst/>
          </a:prstGeom>
          <a:noFill/>
        </p:spPr>
        <p:txBody>
          <a:bodyPr wrap="square">
            <a:spAutoFit/>
          </a:bodyPr>
          <a:lstStyle/>
          <a:p>
            <a:pPr>
              <a:lnSpc>
                <a:spcPct val="115000"/>
              </a:lnSpc>
              <a:spcAft>
                <a:spcPts val="10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Damensport</a:t>
            </a:r>
          </a:p>
        </p:txBody>
      </p:sp>
      <p:pic>
        <p:nvPicPr>
          <p:cNvPr id="57" name="Grafik 56">
            <a:hlinkClick r:id="rId30" action="ppaction://hlinksldjump"/>
            <a:extLst>
              <a:ext uri="{FF2B5EF4-FFF2-40B4-BE49-F238E27FC236}">
                <a16:creationId xmlns:a16="http://schemas.microsoft.com/office/drawing/2014/main" id="{9FDE9EB1-EEB9-054F-DC03-47B0AF2C95AE}"/>
              </a:ext>
            </a:extLst>
          </p:cNvPr>
          <p:cNvPicPr>
            <a:picLocks noChangeAspect="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34418" y="4899685"/>
            <a:ext cx="1066800" cy="1243330"/>
          </a:xfrm>
          <a:prstGeom prst="rect">
            <a:avLst/>
          </a:prstGeom>
          <a:noFill/>
          <a:ln>
            <a:noFill/>
          </a:ln>
        </p:spPr>
      </p:pic>
      <p:sp>
        <p:nvSpPr>
          <p:cNvPr id="59" name="Textfeld 58">
            <a:extLst>
              <a:ext uri="{FF2B5EF4-FFF2-40B4-BE49-F238E27FC236}">
                <a16:creationId xmlns:a16="http://schemas.microsoft.com/office/drawing/2014/main" id="{A380CAD8-12AC-82D6-1720-D2B2F8F744EC}"/>
              </a:ext>
            </a:extLst>
          </p:cNvPr>
          <p:cNvSpPr txBox="1"/>
          <p:nvPr/>
        </p:nvSpPr>
        <p:spPr>
          <a:xfrm>
            <a:off x="7177028" y="5940182"/>
            <a:ext cx="1240294" cy="369332"/>
          </a:xfrm>
          <a:prstGeom prst="rect">
            <a:avLst/>
          </a:prstGeom>
          <a:noFill/>
        </p:spPr>
        <p:txBody>
          <a:bodyPr wrap="square">
            <a:spAutoFit/>
          </a:bodyPr>
          <a:lstStyle/>
          <a:p>
            <a:r>
              <a:rPr lang="de-DE" sz="1800" dirty="0">
                <a:effectLst/>
                <a:latin typeface="Calibri" panose="020F0502020204030204" pitchFamily="34" charset="0"/>
                <a:ea typeface="Calibri" panose="020F0502020204030204" pitchFamily="34" charset="0"/>
                <a:cs typeface="Times New Roman" panose="02020603050405020304" pitchFamily="18" charset="0"/>
              </a:rPr>
              <a:t>Badminton</a:t>
            </a:r>
            <a:endParaRPr lang="de-DE" dirty="0"/>
          </a:p>
        </p:txBody>
      </p:sp>
      <p:pic>
        <p:nvPicPr>
          <p:cNvPr id="60" name="Picture 2">
            <a:hlinkClick r:id="" action="ppaction://noaction"/>
            <a:extLst>
              <a:ext uri="{FF2B5EF4-FFF2-40B4-BE49-F238E27FC236}">
                <a16:creationId xmlns:a16="http://schemas.microsoft.com/office/drawing/2014/main" id="{46BFDE6C-5295-92CF-5B4D-DD7434A0F3CD}"/>
              </a:ext>
            </a:extLst>
          </p:cNvPr>
          <p:cNvPicPr>
            <a:picLocks noChangeAspect="1" noChangeArrowheads="1"/>
          </p:cNvPicPr>
          <p:nvPr/>
        </p:nvPicPr>
        <p:blipFill>
          <a:blip r:embed="rId32">
            <a:extLst>
              <a:ext uri="{BEBA8EAE-BF5A-486C-A8C5-ECC9F3942E4B}">
                <a14:imgProps xmlns:a14="http://schemas.microsoft.com/office/drawing/2010/main">
                  <a14:imgLayer r:embed="rId33">
                    <a14:imgEffect>
                      <a14:saturation sat="0"/>
                    </a14:imgEffect>
                  </a14:imgLayer>
                </a14:imgProps>
              </a:ext>
              <a:ext uri="{28A0092B-C50C-407E-A947-70E740481C1C}">
                <a14:useLocalDpi xmlns:a14="http://schemas.microsoft.com/office/drawing/2010/main" val="0"/>
              </a:ext>
            </a:extLst>
          </a:blip>
          <a:stretch>
            <a:fillRect/>
          </a:stretch>
        </p:blipFill>
        <p:spPr bwMode="auto">
          <a:xfrm>
            <a:off x="4792494" y="2637676"/>
            <a:ext cx="1138555" cy="1347402"/>
          </a:xfrm>
          <a:prstGeom prst="rect">
            <a:avLst/>
          </a:prstGeom>
          <a:noFill/>
          <a:extLst>
            <a:ext uri="{909E8E84-426E-40DD-AFC4-6F175D3DCCD1}">
              <a14:hiddenFill xmlns:a14="http://schemas.microsoft.com/office/drawing/2010/main">
                <a:solidFill>
                  <a:srgbClr val="FFFFFF"/>
                </a:solidFill>
              </a14:hiddenFill>
            </a:ext>
          </a:extLst>
        </p:spPr>
      </p:pic>
      <p:sp>
        <p:nvSpPr>
          <p:cNvPr id="61" name="Textfeld 60">
            <a:extLst>
              <a:ext uri="{FF2B5EF4-FFF2-40B4-BE49-F238E27FC236}">
                <a16:creationId xmlns:a16="http://schemas.microsoft.com/office/drawing/2014/main" id="{AE0CC553-CE31-1C1B-DEC6-B57A397D73E1}"/>
              </a:ext>
            </a:extLst>
          </p:cNvPr>
          <p:cNvSpPr txBox="1"/>
          <p:nvPr/>
        </p:nvSpPr>
        <p:spPr>
          <a:xfrm>
            <a:off x="4695198" y="4020011"/>
            <a:ext cx="1578702" cy="369332"/>
          </a:xfrm>
          <a:prstGeom prst="rect">
            <a:avLst/>
          </a:prstGeom>
          <a:noFill/>
        </p:spPr>
        <p:txBody>
          <a:bodyPr wrap="none" rtlCol="0">
            <a:spAutoFit/>
          </a:bodyPr>
          <a:lstStyle/>
          <a:p>
            <a:r>
              <a:rPr lang="de-DE" dirty="0"/>
              <a:t>Gesamtverein</a:t>
            </a:r>
          </a:p>
        </p:txBody>
      </p:sp>
    </p:spTree>
    <p:extLst>
      <p:ext uri="{BB962C8B-B14F-4D97-AF65-F5344CB8AC3E}">
        <p14:creationId xmlns:p14="http://schemas.microsoft.com/office/powerpoint/2010/main" val="2951244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DD16A-C648-918D-937C-660C36724BA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5866734C-9687-3FDD-A780-B2C7305627E9}"/>
              </a:ext>
            </a:extLst>
          </p:cNvPr>
          <p:cNvSpPr>
            <a:spLocks noGrp="1"/>
          </p:cNvSpPr>
          <p:nvPr>
            <p:ph type="title"/>
          </p:nvPr>
        </p:nvSpPr>
        <p:spPr/>
        <p:txBody>
          <a:bodyPr/>
          <a:lstStyle/>
          <a:p>
            <a:r>
              <a:rPr lang="en-US" b="1" dirty="0">
                <a:solidFill>
                  <a:schemeClr val="tx1"/>
                </a:solidFill>
                <a:highlight>
                  <a:srgbClr val="FFFFFF"/>
                </a:highlight>
              </a:rPr>
              <a:t>Tennis</a:t>
            </a:r>
            <a:endParaRPr lang="de-DE" dirty="0">
              <a:solidFill>
                <a:schemeClr val="tx1"/>
              </a:solidFill>
            </a:endParaRPr>
          </a:p>
        </p:txBody>
      </p:sp>
      <p:sp>
        <p:nvSpPr>
          <p:cNvPr id="5" name="Inhaltsplatzhalter 4">
            <a:extLst>
              <a:ext uri="{FF2B5EF4-FFF2-40B4-BE49-F238E27FC236}">
                <a16:creationId xmlns:a16="http://schemas.microsoft.com/office/drawing/2014/main" id="{12B4634D-4DB3-72E5-9975-8696A1422091}"/>
              </a:ext>
            </a:extLst>
          </p:cNvPr>
          <p:cNvSpPr>
            <a:spLocks noGrp="1"/>
          </p:cNvSpPr>
          <p:nvPr>
            <p:ph sz="half" idx="1"/>
          </p:nvPr>
        </p:nvSpPr>
        <p:spPr>
          <a:xfrm>
            <a:off x="1097277" y="1825638"/>
            <a:ext cx="6165219" cy="4467718"/>
          </a:xfrm>
        </p:spPr>
        <p:txBody>
          <a:bodyPr bIns="0" numCol="2" anchor="t">
            <a:noAutofit/>
          </a:bodyPr>
          <a:lstStyle/>
          <a:p>
            <a:pPr>
              <a:lnSpc>
                <a:spcPct val="100000"/>
              </a:lnSpc>
              <a:spcBef>
                <a:spcPts val="600"/>
              </a:spcBef>
            </a:pPr>
            <a:r>
              <a:rPr lang="de-DE" sz="1200" b="1" dirty="0">
                <a:solidFill>
                  <a:schemeClr val="tx1"/>
                </a:solidFill>
              </a:rPr>
              <a:t>Abteilungsleiter: Stephan Leichtle / Paul Schmidt</a:t>
            </a:r>
          </a:p>
          <a:p>
            <a:pPr>
              <a:lnSpc>
                <a:spcPct val="100000"/>
              </a:lnSpc>
              <a:spcBef>
                <a:spcPts val="600"/>
              </a:spcBef>
            </a:pPr>
            <a:endParaRPr lang="de-DE" sz="1200" dirty="0">
              <a:solidFill>
                <a:schemeClr val="tx1"/>
              </a:solidFill>
            </a:endParaRPr>
          </a:p>
          <a:p>
            <a:pPr>
              <a:lnSpc>
                <a:spcPct val="100000"/>
              </a:lnSpc>
              <a:spcBef>
                <a:spcPts val="600"/>
              </a:spcBef>
            </a:pPr>
            <a:r>
              <a:rPr lang="de-DE" sz="1200" dirty="0">
                <a:solidFill>
                  <a:schemeClr val="tx1"/>
                </a:solidFill>
              </a:rPr>
              <a:t>Die Abteilung Tennis blickt auf ein erfolgreiches Jahr 2025 zurück.</a:t>
            </a:r>
          </a:p>
          <a:p>
            <a:pPr>
              <a:lnSpc>
                <a:spcPct val="100000"/>
              </a:lnSpc>
              <a:spcBef>
                <a:spcPts val="600"/>
              </a:spcBef>
            </a:pPr>
            <a:r>
              <a:rPr lang="de-DE" sz="1200" dirty="0">
                <a:solidFill>
                  <a:schemeClr val="tx1"/>
                </a:solidFill>
              </a:rPr>
              <a:t>Auch im Jahr 2025 konnte die Abteilung Tennis weiter wachsen. Die Mitgliederzahl stieg von 113 auf 114, zudem </a:t>
            </a:r>
          </a:p>
          <a:p>
            <a:pPr>
              <a:lnSpc>
                <a:spcPct val="100000"/>
              </a:lnSpc>
              <a:spcBef>
                <a:spcPts val="600"/>
              </a:spcBef>
            </a:pPr>
            <a:r>
              <a:rPr lang="de-DE" sz="1200" dirty="0">
                <a:solidFill>
                  <a:schemeClr val="tx1"/>
                </a:solidFill>
              </a:rPr>
              <a:t>begrüßten wir 9 Schnuppermitglieder in unserem Verein.</a:t>
            </a:r>
          </a:p>
          <a:p>
            <a:pPr>
              <a:lnSpc>
                <a:spcPct val="100000"/>
              </a:lnSpc>
              <a:spcBef>
                <a:spcPts val="600"/>
              </a:spcBef>
            </a:pPr>
            <a:r>
              <a:rPr lang="de-DE" sz="1200" dirty="0">
                <a:solidFill>
                  <a:schemeClr val="tx1"/>
                </a:solidFill>
              </a:rPr>
              <a:t>• Spielbetrieb</a:t>
            </a:r>
          </a:p>
          <a:p>
            <a:pPr lvl="1">
              <a:lnSpc>
                <a:spcPct val="100000"/>
              </a:lnSpc>
              <a:spcBef>
                <a:spcPts val="600"/>
              </a:spcBef>
            </a:pPr>
            <a:r>
              <a:rPr lang="de-DE" sz="1000" dirty="0">
                <a:solidFill>
                  <a:schemeClr val="tx1"/>
                </a:solidFill>
              </a:rPr>
              <a:t>• 1x Herren Ü30,		           • 1x Damen Ü30		           • 1x Hobby Herren		           • 1x Hobby Damen</a:t>
            </a:r>
          </a:p>
          <a:p>
            <a:pPr>
              <a:lnSpc>
                <a:spcPct val="100000"/>
              </a:lnSpc>
              <a:spcBef>
                <a:spcPts val="600"/>
              </a:spcBef>
            </a:pPr>
            <a:r>
              <a:rPr lang="de-DE" sz="1200" dirty="0">
                <a:solidFill>
                  <a:schemeClr val="tx1"/>
                </a:solidFill>
              </a:rPr>
              <a:t>• Trainingsbetrieb</a:t>
            </a:r>
          </a:p>
          <a:p>
            <a:pPr lvl="1">
              <a:lnSpc>
                <a:spcPct val="100000"/>
              </a:lnSpc>
              <a:spcBef>
                <a:spcPts val="600"/>
              </a:spcBef>
            </a:pPr>
            <a:r>
              <a:rPr lang="de-DE" sz="1000" dirty="0">
                <a:solidFill>
                  <a:schemeClr val="tx1"/>
                </a:solidFill>
              </a:rPr>
              <a:t>• Montag bis Donnerstag mit insgesamt vier Trainern und über 80 Trainierenden</a:t>
            </a:r>
          </a:p>
          <a:p>
            <a:pPr lvl="1">
              <a:lnSpc>
                <a:spcPct val="100000"/>
              </a:lnSpc>
              <a:spcBef>
                <a:spcPts val="600"/>
              </a:spcBef>
            </a:pPr>
            <a:endParaRPr lang="de-DE" sz="1000" dirty="0">
              <a:solidFill>
                <a:schemeClr val="tx1"/>
              </a:solidFill>
            </a:endParaRPr>
          </a:p>
          <a:p>
            <a:pPr lvl="1">
              <a:lnSpc>
                <a:spcPct val="100000"/>
              </a:lnSpc>
              <a:spcBef>
                <a:spcPts val="600"/>
              </a:spcBef>
            </a:pPr>
            <a:endParaRPr lang="de-DE" sz="1000" dirty="0">
              <a:solidFill>
                <a:schemeClr val="tx1"/>
              </a:solidFill>
            </a:endParaRPr>
          </a:p>
          <a:p>
            <a:pPr lvl="1">
              <a:lnSpc>
                <a:spcPct val="100000"/>
              </a:lnSpc>
              <a:spcBef>
                <a:spcPts val="600"/>
              </a:spcBef>
            </a:pPr>
            <a:endParaRPr lang="de-DE" sz="1000" dirty="0">
              <a:solidFill>
                <a:schemeClr val="tx1"/>
              </a:solidFill>
            </a:endParaRPr>
          </a:p>
          <a:p>
            <a:pPr lvl="1">
              <a:lnSpc>
                <a:spcPct val="100000"/>
              </a:lnSpc>
              <a:spcBef>
                <a:spcPts val="600"/>
              </a:spcBef>
            </a:pPr>
            <a:endParaRPr lang="de-DE" sz="1000" dirty="0">
              <a:solidFill>
                <a:schemeClr val="tx1"/>
              </a:solidFill>
            </a:endParaRPr>
          </a:p>
          <a:p>
            <a:pPr>
              <a:lnSpc>
                <a:spcPct val="100000"/>
              </a:lnSpc>
              <a:spcBef>
                <a:spcPts val="600"/>
              </a:spcBef>
            </a:pPr>
            <a:r>
              <a:rPr lang="de-DE" sz="1200" dirty="0">
                <a:solidFill>
                  <a:schemeClr val="tx1"/>
                </a:solidFill>
              </a:rPr>
              <a:t>• Jugendarbeit</a:t>
            </a:r>
          </a:p>
          <a:p>
            <a:pPr lvl="1">
              <a:lnSpc>
                <a:spcPct val="100000"/>
              </a:lnSpc>
              <a:spcBef>
                <a:spcPts val="600"/>
              </a:spcBef>
            </a:pPr>
            <a:r>
              <a:rPr lang="de-DE" sz="1000" dirty="0">
                <a:solidFill>
                  <a:schemeClr val="tx1"/>
                </a:solidFill>
              </a:rPr>
              <a:t>• 4 Trainingseinheiten mit 32 Kindern 	           • Projekttage an der Realschule Wilhelmsdorf (4 Tage für Klassen 5–7)	           	           •</a:t>
            </a:r>
            <a:r>
              <a:rPr lang="de-DE" sz="1200" dirty="0">
                <a:solidFill>
                  <a:schemeClr val="tx1"/>
                </a:solidFill>
              </a:rPr>
              <a:t> </a:t>
            </a:r>
            <a:r>
              <a:rPr lang="de-DE" sz="1000" dirty="0">
                <a:solidFill>
                  <a:schemeClr val="tx1"/>
                </a:solidFill>
              </a:rPr>
              <a:t>Wintertraining in Salem		           • Kooperation mit der Grund- und Realschule</a:t>
            </a:r>
          </a:p>
          <a:p>
            <a:pPr>
              <a:lnSpc>
                <a:spcPct val="100000"/>
              </a:lnSpc>
              <a:spcBef>
                <a:spcPts val="600"/>
              </a:spcBef>
            </a:pPr>
            <a:r>
              <a:rPr lang="de-DE" sz="1200" dirty="0">
                <a:solidFill>
                  <a:schemeClr val="tx1"/>
                </a:solidFill>
              </a:rPr>
              <a:t>• Highlights</a:t>
            </a:r>
          </a:p>
          <a:p>
            <a:pPr lvl="1">
              <a:lnSpc>
                <a:spcPct val="100000"/>
              </a:lnSpc>
              <a:spcBef>
                <a:spcPts val="600"/>
              </a:spcBef>
            </a:pPr>
            <a:r>
              <a:rPr lang="de-DE" sz="1000" dirty="0">
                <a:solidFill>
                  <a:schemeClr val="tx1"/>
                </a:solidFill>
              </a:rPr>
              <a:t>• </a:t>
            </a:r>
            <a:r>
              <a:rPr lang="de-DE" sz="1000" dirty="0" err="1">
                <a:solidFill>
                  <a:schemeClr val="tx1"/>
                </a:solidFill>
              </a:rPr>
              <a:t>Nightfight</a:t>
            </a:r>
            <a:r>
              <a:rPr lang="de-DE" sz="1000" dirty="0">
                <a:solidFill>
                  <a:schemeClr val="tx1"/>
                </a:solidFill>
              </a:rPr>
              <a:t> </a:t>
            </a:r>
            <a:r>
              <a:rPr lang="de-DE" sz="1000" dirty="0" err="1">
                <a:solidFill>
                  <a:schemeClr val="tx1"/>
                </a:solidFill>
              </a:rPr>
              <a:t>Tunier</a:t>
            </a:r>
            <a:r>
              <a:rPr lang="de-DE" sz="1000" dirty="0">
                <a:solidFill>
                  <a:schemeClr val="tx1"/>
                </a:solidFill>
              </a:rPr>
              <a:t> mit zahlreichen Teilnehmern aus umliegenden Vereinen		           • Teilnahme am Kessler Cup in Weingarten mit Belegung von vorderen Plätzen bei Damen und Herren und Teilnahme am Endturnier in Stuttgart mit einem sehr guten 6. Platz.	          • Aktive Teilnahme an </a:t>
            </a:r>
            <a:r>
              <a:rPr lang="de-DE" sz="1000" dirty="0" err="1">
                <a:solidFill>
                  <a:schemeClr val="tx1"/>
                </a:solidFill>
              </a:rPr>
              <a:t>Wdorf</a:t>
            </a:r>
            <a:r>
              <a:rPr lang="de-DE" sz="1000" dirty="0">
                <a:solidFill>
                  <a:schemeClr val="tx1"/>
                </a:solidFill>
              </a:rPr>
              <a:t> Live</a:t>
            </a:r>
          </a:p>
          <a:p>
            <a:pPr>
              <a:lnSpc>
                <a:spcPct val="100000"/>
              </a:lnSpc>
              <a:spcBef>
                <a:spcPts val="600"/>
              </a:spcBef>
            </a:pPr>
            <a:r>
              <a:rPr lang="de-DE" sz="1200" dirty="0">
                <a:solidFill>
                  <a:schemeClr val="tx1"/>
                </a:solidFill>
              </a:rPr>
              <a:t>• Sanierung</a:t>
            </a:r>
          </a:p>
          <a:p>
            <a:pPr lvl="1">
              <a:lnSpc>
                <a:spcPct val="100000"/>
              </a:lnSpc>
              <a:spcBef>
                <a:spcPts val="600"/>
              </a:spcBef>
            </a:pPr>
            <a:r>
              <a:rPr lang="de-DE" sz="1000" dirty="0">
                <a:solidFill>
                  <a:schemeClr val="tx1"/>
                </a:solidFill>
              </a:rPr>
              <a:t>• 2x WCs inkl. Spülkästen		           • 2x Durchlauferhitzer für beide Duschräume	           • neue gebrauchte Küche mit Boiler	           • Erneuerung der Infotafel</a:t>
            </a:r>
          </a:p>
          <a:p>
            <a:pPr>
              <a:lnSpc>
                <a:spcPct val="100000"/>
              </a:lnSpc>
              <a:spcBef>
                <a:spcPts val="600"/>
              </a:spcBef>
            </a:pPr>
            <a:endParaRPr lang="de-DE" sz="1150" b="1" dirty="0">
              <a:solidFill>
                <a:schemeClr val="tx1"/>
              </a:solidFill>
            </a:endParaRPr>
          </a:p>
        </p:txBody>
      </p:sp>
      <p:pic>
        <p:nvPicPr>
          <p:cNvPr id="3" name="Grafik 2">
            <a:extLst>
              <a:ext uri="{FF2B5EF4-FFF2-40B4-BE49-F238E27FC236}">
                <a16:creationId xmlns:a16="http://schemas.microsoft.com/office/drawing/2014/main" id="{A8C241E4-7E43-6C8B-700E-864D5AF16185}"/>
              </a:ext>
            </a:extLst>
          </p:cNvPr>
          <p:cNvPicPr>
            <a:picLocks noChangeAspect="1"/>
          </p:cNvPicPr>
          <p:nvPr/>
        </p:nvPicPr>
        <p:blipFill>
          <a:blip r:embed="rId2">
            <a:extLst>
              <a:ext uri="{28A0092B-C50C-407E-A947-70E740481C1C}">
                <a14:useLocalDpi xmlns:a14="http://schemas.microsoft.com/office/drawing/2010/main" val="0"/>
              </a:ext>
            </a:extLst>
          </a:blip>
          <a:srcRect t="11111"/>
          <a:stretch>
            <a:fillRect/>
          </a:stretch>
        </p:blipFill>
        <p:spPr>
          <a:xfrm>
            <a:off x="7251864" y="353054"/>
            <a:ext cx="4320000" cy="2880001"/>
          </a:xfrm>
          <a:prstGeom prst="rect">
            <a:avLst/>
          </a:prstGeom>
        </p:spPr>
      </p:pic>
      <p:pic>
        <p:nvPicPr>
          <p:cNvPr id="11" name="Grafik 10">
            <a:extLst>
              <a:ext uri="{FF2B5EF4-FFF2-40B4-BE49-F238E27FC236}">
                <a16:creationId xmlns:a16="http://schemas.microsoft.com/office/drawing/2014/main" id="{86AEE0AA-4729-9345-F019-74B18E23BCBD}"/>
              </a:ext>
            </a:extLst>
          </p:cNvPr>
          <p:cNvPicPr>
            <a:picLocks noChangeAspect="1"/>
          </p:cNvPicPr>
          <p:nvPr/>
        </p:nvPicPr>
        <p:blipFill>
          <a:blip r:embed="rId3">
            <a:extLst>
              <a:ext uri="{28A0092B-C50C-407E-A947-70E740481C1C}">
                <a14:useLocalDpi xmlns:a14="http://schemas.microsoft.com/office/drawing/2010/main" val="0"/>
              </a:ext>
            </a:extLst>
          </a:blip>
          <a:srcRect t="11112" b="-1"/>
          <a:stretch>
            <a:fillRect/>
          </a:stretch>
        </p:blipFill>
        <p:spPr>
          <a:xfrm>
            <a:off x="7262496" y="3640034"/>
            <a:ext cx="4320000" cy="2880001"/>
          </a:xfrm>
          <a:prstGeom prst="rect">
            <a:avLst/>
          </a:prstGeom>
        </p:spPr>
      </p:pic>
      <p:pic>
        <p:nvPicPr>
          <p:cNvPr id="16" name="Picture 2">
            <a:hlinkClick r:id="rId4" action="ppaction://hlinksldjump"/>
            <a:extLst>
              <a:ext uri="{FF2B5EF4-FFF2-40B4-BE49-F238E27FC236}">
                <a16:creationId xmlns:a16="http://schemas.microsoft.com/office/drawing/2014/main" id="{9DC2DB84-968C-4DF9-441A-46BF4B7682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a:extLst>
              <a:ext uri="{FF2B5EF4-FFF2-40B4-BE49-F238E27FC236}">
                <a16:creationId xmlns:a16="http://schemas.microsoft.com/office/drawing/2014/main" id="{7BD92521-94B6-FD62-5069-CF7072B12D65}"/>
              </a:ext>
            </a:extLst>
          </p:cNvPr>
          <p:cNvPicPr>
            <a:picLocks noChangeAspect="1"/>
          </p:cNvPicPr>
          <p:nvPr/>
        </p:nvPicPr>
        <p:blipFill rotWithShape="1">
          <a:blip r:embed="rId6">
            <a:extLst>
              <a:ext uri="{28A0092B-C50C-407E-A947-70E740481C1C}">
                <a14:useLocalDpi xmlns:a14="http://schemas.microsoft.com/office/drawing/2010/main" val="0"/>
              </a:ext>
            </a:extLst>
          </a:blip>
          <a:srcRect l="1336" t="20800" r="1336"/>
          <a:stretch>
            <a:fillRect/>
          </a:stretch>
        </p:blipFill>
        <p:spPr>
          <a:xfrm>
            <a:off x="10398202" y="2379961"/>
            <a:ext cx="1684415" cy="1684415"/>
          </a:xfrm>
          <a:prstGeom prst="rect">
            <a:avLst/>
          </a:prstGeom>
        </p:spPr>
      </p:pic>
    </p:spTree>
    <p:extLst>
      <p:ext uri="{BB962C8B-B14F-4D97-AF65-F5344CB8AC3E}">
        <p14:creationId xmlns:p14="http://schemas.microsoft.com/office/powerpoint/2010/main" val="1175515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C94EE-1EF7-1663-04B9-1E1C22C10C1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1F3465C-CD83-7434-E092-5D4B8E4D618C}"/>
              </a:ext>
            </a:extLst>
          </p:cNvPr>
          <p:cNvSpPr>
            <a:spLocks noGrp="1"/>
          </p:cNvSpPr>
          <p:nvPr>
            <p:ph type="title"/>
          </p:nvPr>
        </p:nvSpPr>
        <p:spPr/>
        <p:txBody>
          <a:bodyPr/>
          <a:lstStyle/>
          <a:p>
            <a:r>
              <a:rPr lang="en-US" b="1" dirty="0">
                <a:solidFill>
                  <a:schemeClr val="tx1"/>
                </a:solidFill>
                <a:highlight>
                  <a:srgbClr val="FFFFFF"/>
                </a:highlight>
              </a:rPr>
              <a:t>Volleyball</a:t>
            </a:r>
            <a:endParaRPr lang="de-DE" dirty="0">
              <a:solidFill>
                <a:schemeClr val="tx1"/>
              </a:solidFill>
            </a:endParaRPr>
          </a:p>
        </p:txBody>
      </p:sp>
      <p:sp>
        <p:nvSpPr>
          <p:cNvPr id="5" name="Inhaltsplatzhalter 4">
            <a:extLst>
              <a:ext uri="{FF2B5EF4-FFF2-40B4-BE49-F238E27FC236}">
                <a16:creationId xmlns:a16="http://schemas.microsoft.com/office/drawing/2014/main" id="{DC2A9794-243D-B94C-F236-43CC998170BC}"/>
              </a:ext>
            </a:extLst>
          </p:cNvPr>
          <p:cNvSpPr>
            <a:spLocks noGrp="1"/>
          </p:cNvSpPr>
          <p:nvPr>
            <p:ph sz="half" idx="1"/>
          </p:nvPr>
        </p:nvSpPr>
        <p:spPr>
          <a:xfrm>
            <a:off x="1097277" y="1825638"/>
            <a:ext cx="6165219" cy="5278368"/>
          </a:xfrm>
        </p:spPr>
        <p:txBody>
          <a:bodyPr bIns="0" numCol="2" anchor="t">
            <a:noAutofit/>
          </a:bodyPr>
          <a:lstStyle/>
          <a:p>
            <a:pPr>
              <a:lnSpc>
                <a:spcPct val="100000"/>
              </a:lnSpc>
              <a:spcBef>
                <a:spcPts val="600"/>
              </a:spcBef>
            </a:pPr>
            <a:r>
              <a:rPr lang="de-DE" sz="1150" b="1" dirty="0">
                <a:solidFill>
                  <a:schemeClr val="tx1"/>
                </a:solidFill>
              </a:rPr>
              <a:t>Abteilungsleiter: Martin Sperlich</a:t>
            </a:r>
          </a:p>
          <a:p>
            <a:pPr>
              <a:lnSpc>
                <a:spcPct val="100000"/>
              </a:lnSpc>
              <a:spcBef>
                <a:spcPts val="600"/>
              </a:spcBef>
            </a:pPr>
            <a:br>
              <a:rPr lang="de-DE" sz="1200" dirty="0"/>
            </a:br>
            <a:br>
              <a:rPr lang="de-DE" sz="1200" dirty="0"/>
            </a:br>
            <a:r>
              <a:rPr lang="de-DE" sz="1200" dirty="0"/>
              <a:t>Wir haben  3 Freizeit-Trainingsgruppen:</a:t>
            </a:r>
            <a:br>
              <a:rPr lang="de-DE" sz="1200" dirty="0"/>
            </a:br>
            <a:r>
              <a:rPr lang="de-DE" sz="1200" dirty="0"/>
              <a:t>- Schmetter-Retter</a:t>
            </a:r>
            <a:br>
              <a:rPr lang="de-DE" sz="1200" dirty="0"/>
            </a:br>
            <a:r>
              <a:rPr lang="de-DE" sz="1200" dirty="0"/>
              <a:t>- Hobby Johnnys und</a:t>
            </a:r>
            <a:br>
              <a:rPr lang="de-DE" sz="1200" dirty="0"/>
            </a:br>
            <a:r>
              <a:rPr lang="de-DE" sz="1200" dirty="0"/>
              <a:t>- Löwenzahn</a:t>
            </a:r>
            <a:br>
              <a:rPr lang="de-DE" sz="1200" dirty="0"/>
            </a:br>
            <a:br>
              <a:rPr lang="de-DE" sz="1200" dirty="0"/>
            </a:br>
            <a:r>
              <a:rPr lang="de-DE" sz="1200" dirty="0"/>
              <a:t>Die Löwenzähne haben die Hallensaison 25/26 als Vizemeister der Gruppe B2 abgeschlossen. Das Saisonziel für 26/27 ist eine Platzierung im oberen Tabellendrittel.</a:t>
            </a:r>
            <a:br>
              <a:rPr lang="de-DE" sz="1200" dirty="0"/>
            </a:br>
            <a:br>
              <a:rPr lang="de-DE" sz="1200" dirty="0"/>
            </a:br>
            <a:r>
              <a:rPr lang="de-DE" sz="1200" dirty="0"/>
              <a:t>Einmal im Jahr veranstalten wir ein Beachturnier - davon stammen auch die (meisten) Bilder.</a:t>
            </a:r>
            <a:br>
              <a:rPr lang="de-DE" sz="1200" dirty="0"/>
            </a:br>
            <a:br>
              <a:rPr lang="de-DE" sz="1200" dirty="0"/>
            </a:br>
            <a:r>
              <a:rPr lang="de-DE" sz="1200" dirty="0"/>
              <a:t>Die Trainingszeiten sind hier aufgeführt: </a:t>
            </a:r>
            <a:r>
              <a:rPr lang="de-DE" sz="1200" u="sng" dirty="0">
                <a:hlinkClick r:id="rId2" tooltip="https://tsg-wilhelmsdorf.de/sport-fuer-erwachsene/volleyball/"/>
              </a:rPr>
              <a:t>https://tsg-wilhelmsdorf.de/sport-fuer-erwachsene/volleyball/</a:t>
            </a:r>
            <a:br>
              <a:rPr lang="de-DE" sz="1200" dirty="0"/>
            </a:br>
            <a:endParaRPr lang="de-DE" sz="1200" dirty="0"/>
          </a:p>
          <a:p>
            <a:pPr>
              <a:lnSpc>
                <a:spcPct val="100000"/>
              </a:lnSpc>
              <a:spcBef>
                <a:spcPts val="600"/>
              </a:spcBef>
            </a:pPr>
            <a:endParaRPr lang="de-DE" sz="1200" dirty="0"/>
          </a:p>
          <a:p>
            <a:pPr>
              <a:lnSpc>
                <a:spcPct val="100000"/>
              </a:lnSpc>
              <a:spcBef>
                <a:spcPts val="600"/>
              </a:spcBef>
            </a:pPr>
            <a:endParaRPr lang="de-DE" sz="1200" dirty="0"/>
          </a:p>
          <a:p>
            <a:pPr>
              <a:lnSpc>
                <a:spcPct val="100000"/>
              </a:lnSpc>
              <a:spcBef>
                <a:spcPts val="600"/>
              </a:spcBef>
            </a:pPr>
            <a:endParaRPr lang="de-DE" sz="1200" dirty="0"/>
          </a:p>
          <a:p>
            <a:pPr>
              <a:lnSpc>
                <a:spcPct val="100000"/>
              </a:lnSpc>
              <a:spcBef>
                <a:spcPts val="600"/>
              </a:spcBef>
            </a:pPr>
            <a:endParaRPr lang="de-DE" sz="1200" dirty="0"/>
          </a:p>
          <a:p>
            <a:pPr>
              <a:lnSpc>
                <a:spcPct val="100000"/>
              </a:lnSpc>
              <a:spcBef>
                <a:spcPts val="600"/>
              </a:spcBef>
            </a:pPr>
            <a:endParaRPr lang="de-DE" sz="1200" dirty="0"/>
          </a:p>
          <a:p>
            <a:pPr marL="0" indent="0">
              <a:lnSpc>
                <a:spcPct val="100000"/>
              </a:lnSpc>
              <a:spcBef>
                <a:spcPts val="600"/>
              </a:spcBef>
              <a:buNone/>
            </a:pPr>
            <a:br>
              <a:rPr lang="de-DE" sz="1200" dirty="0"/>
            </a:br>
            <a:r>
              <a:rPr lang="de-DE" sz="1200" dirty="0"/>
              <a:t>Bei sommerlichen Temperaturen findet aber viel im Freien und nach kurzfristiger Absprache statt. Auf dem eigenen Beachplatz, am Illmensee oder als Rasenvolleyball in </a:t>
            </a:r>
            <a:r>
              <a:rPr lang="de-DE" sz="1200" dirty="0" err="1"/>
              <a:t>Pfrungen</a:t>
            </a:r>
            <a:r>
              <a:rPr lang="de-DE" sz="1200" dirty="0"/>
              <a:t>.</a:t>
            </a:r>
            <a:br>
              <a:rPr lang="de-DE" sz="1200" dirty="0"/>
            </a:br>
            <a:br>
              <a:rPr lang="de-DE" sz="1200" dirty="0"/>
            </a:br>
            <a:r>
              <a:rPr lang="de-DE" sz="1200" dirty="0"/>
              <a:t>Kontakt:</a:t>
            </a:r>
            <a:br>
              <a:rPr lang="de-DE" sz="1200" dirty="0"/>
            </a:br>
            <a:r>
              <a:rPr lang="de-DE" sz="1200" dirty="0"/>
              <a:t>Martin Sperlich</a:t>
            </a:r>
            <a:br>
              <a:rPr lang="de-DE" sz="1200" dirty="0"/>
            </a:br>
            <a:r>
              <a:rPr lang="de-DE" sz="1200" dirty="0"/>
              <a:t>Tel +49(0)7503-91250</a:t>
            </a:r>
            <a:br>
              <a:rPr lang="de-DE" sz="1200" dirty="0"/>
            </a:br>
            <a:r>
              <a:rPr lang="de-DE" sz="1200" dirty="0"/>
              <a:t>Mobil +49(0)170-9358122</a:t>
            </a:r>
            <a:br>
              <a:rPr lang="de-DE" sz="1200" dirty="0"/>
            </a:br>
            <a:r>
              <a:rPr lang="de-DE" sz="1200" dirty="0" err="1"/>
              <a:t>E-mail</a:t>
            </a:r>
            <a:r>
              <a:rPr lang="de-DE" sz="1200" dirty="0"/>
              <a:t> </a:t>
            </a:r>
            <a:r>
              <a:rPr lang="de-DE" sz="1200" u="sng" dirty="0">
                <a:hlinkClick r:id="rId3" tooltip="mailto:volleyball@tsg-wilhelmsdorf.de"/>
              </a:rPr>
              <a:t>volleyball@tsg-wilhelmsdorf.de</a:t>
            </a:r>
            <a:endParaRPr lang="de-DE" sz="1200" dirty="0"/>
          </a:p>
          <a:p>
            <a:pPr>
              <a:lnSpc>
                <a:spcPct val="100000"/>
              </a:lnSpc>
              <a:spcBef>
                <a:spcPts val="600"/>
              </a:spcBef>
            </a:pPr>
            <a:endParaRPr lang="de-DE" sz="1150" b="1" dirty="0">
              <a:solidFill>
                <a:schemeClr val="tx1"/>
              </a:solidFill>
            </a:endParaRPr>
          </a:p>
        </p:txBody>
      </p:sp>
      <p:pic>
        <p:nvPicPr>
          <p:cNvPr id="3" name="Grafik 2">
            <a:extLst>
              <a:ext uri="{FF2B5EF4-FFF2-40B4-BE49-F238E27FC236}">
                <a16:creationId xmlns:a16="http://schemas.microsoft.com/office/drawing/2014/main" id="{6901CAB5-50C2-B738-8D54-674650A14BCD}"/>
              </a:ext>
            </a:extLst>
          </p:cNvPr>
          <p:cNvPicPr>
            <a:picLocks noChangeAspect="1"/>
          </p:cNvPicPr>
          <p:nvPr/>
        </p:nvPicPr>
        <p:blipFill>
          <a:blip r:embed="rId4">
            <a:extLst>
              <a:ext uri="{28A0092B-C50C-407E-A947-70E740481C1C}">
                <a14:useLocalDpi xmlns:a14="http://schemas.microsoft.com/office/drawing/2010/main" val="0"/>
              </a:ext>
            </a:extLst>
          </a:blip>
          <a:srcRect b="11130"/>
          <a:stretch>
            <a:fillRect/>
          </a:stretch>
        </p:blipFill>
        <p:spPr>
          <a:xfrm>
            <a:off x="7251864" y="549000"/>
            <a:ext cx="4320000" cy="2880000"/>
          </a:xfrm>
          <a:prstGeom prst="rect">
            <a:avLst/>
          </a:prstGeom>
        </p:spPr>
      </p:pic>
      <p:pic>
        <p:nvPicPr>
          <p:cNvPr id="9" name="Grafik 8">
            <a:extLst>
              <a:ext uri="{FF2B5EF4-FFF2-40B4-BE49-F238E27FC236}">
                <a16:creationId xmlns:a16="http://schemas.microsoft.com/office/drawing/2014/main" id="{0D0A4665-A58A-37E6-6D69-9BC53F067356}"/>
              </a:ext>
            </a:extLst>
          </p:cNvPr>
          <p:cNvPicPr>
            <a:picLocks noChangeAspect="1"/>
          </p:cNvPicPr>
          <p:nvPr/>
        </p:nvPicPr>
        <p:blipFill>
          <a:blip r:embed="rId5">
            <a:extLst>
              <a:ext uri="{28A0092B-C50C-407E-A947-70E740481C1C}">
                <a14:useLocalDpi xmlns:a14="http://schemas.microsoft.com/office/drawing/2010/main" val="0"/>
              </a:ext>
            </a:extLst>
          </a:blip>
          <a:srcRect t="6526" b="4623"/>
          <a:stretch>
            <a:fillRect/>
          </a:stretch>
        </p:blipFill>
        <p:spPr>
          <a:xfrm>
            <a:off x="7262496" y="3596491"/>
            <a:ext cx="4320000" cy="2880000"/>
          </a:xfrm>
          <a:prstGeom prst="rect">
            <a:avLst/>
          </a:prstGeom>
        </p:spPr>
      </p:pic>
      <p:pic>
        <p:nvPicPr>
          <p:cNvPr id="16" name="Picture 2">
            <a:hlinkClick r:id="rId6" action="ppaction://hlinksldjump"/>
            <a:extLst>
              <a:ext uri="{FF2B5EF4-FFF2-40B4-BE49-F238E27FC236}">
                <a16:creationId xmlns:a16="http://schemas.microsoft.com/office/drawing/2014/main" id="{8A613677-16C2-3E18-B1DC-6FDB66AA10E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9120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389A29-AC1B-818A-783D-0133CB3F07C6}"/>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0195BFA-FD31-4D6E-8E00-89ADD87C3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sp>
        <p:nvSpPr>
          <p:cNvPr id="23" name="Rectangle 22">
            <a:extLst>
              <a:ext uri="{FF2B5EF4-FFF2-40B4-BE49-F238E27FC236}">
                <a16:creationId xmlns:a16="http://schemas.microsoft.com/office/drawing/2014/main" id="{8E8A7B43-443B-4C99-A3C6-9CE7646B8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a:p>
        </p:txBody>
      </p:sp>
      <p:cxnSp>
        <p:nvCxnSpPr>
          <p:cNvPr id="25" name="Straight Connector 24">
            <a:extLst>
              <a:ext uri="{FF2B5EF4-FFF2-40B4-BE49-F238E27FC236}">
                <a16:creationId xmlns:a16="http://schemas.microsoft.com/office/drawing/2014/main" id="{7465263F-49B5-417F-9656-FB8062DB74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itel 3">
            <a:extLst>
              <a:ext uri="{FF2B5EF4-FFF2-40B4-BE49-F238E27FC236}">
                <a16:creationId xmlns:a16="http://schemas.microsoft.com/office/drawing/2014/main" id="{B8BD7B21-D2BB-E477-31BE-7F8F7822A6BA}"/>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b="1" dirty="0" err="1">
                <a:solidFill>
                  <a:schemeClr val="tx1"/>
                </a:solidFill>
                <a:highlight>
                  <a:srgbClr val="FFFFFF"/>
                </a:highlight>
              </a:rPr>
              <a:t>Gesamtverein</a:t>
            </a:r>
            <a:endParaRPr lang="en-US" dirty="0">
              <a:solidFill>
                <a:schemeClr val="tx1"/>
              </a:solidFill>
            </a:endParaRPr>
          </a:p>
        </p:txBody>
      </p:sp>
      <p:sp>
        <p:nvSpPr>
          <p:cNvPr id="5" name="Inhaltsplatzhalter 4">
            <a:extLst>
              <a:ext uri="{FF2B5EF4-FFF2-40B4-BE49-F238E27FC236}">
                <a16:creationId xmlns:a16="http://schemas.microsoft.com/office/drawing/2014/main" id="{F0EEB6DA-F846-788B-F88C-78B2634E2D67}"/>
              </a:ext>
            </a:extLst>
          </p:cNvPr>
          <p:cNvSpPr>
            <a:spLocks noGrp="1"/>
          </p:cNvSpPr>
          <p:nvPr>
            <p:ph sz="half" idx="1"/>
          </p:nvPr>
        </p:nvSpPr>
        <p:spPr>
          <a:xfrm>
            <a:off x="1097280" y="1845733"/>
            <a:ext cx="3867319" cy="4088341"/>
          </a:xfrm>
        </p:spPr>
        <p:txBody>
          <a:bodyPr vert="horz" lIns="0" tIns="45720" rIns="0" bIns="45720" numCol="1" rtlCol="0" anchor="ctr">
            <a:normAutofit/>
          </a:bodyPr>
          <a:lstStyle/>
          <a:p>
            <a:pPr marL="0" indent="0">
              <a:spcBef>
                <a:spcPts val="600"/>
              </a:spcBef>
              <a:buFont typeface="Calibri" panose="020F0502020204030204" pitchFamily="34" charset="0"/>
              <a:buNone/>
            </a:pPr>
            <a:r>
              <a:rPr lang="en-US" b="1" dirty="0" err="1"/>
              <a:t>Selbstveteidigungskurs</a:t>
            </a:r>
            <a:endParaRPr lang="en-US" b="1" dirty="0"/>
          </a:p>
          <a:p>
            <a:pPr marL="0" indent="0">
              <a:spcBef>
                <a:spcPts val="600"/>
              </a:spcBef>
              <a:buNone/>
            </a:pPr>
            <a:r>
              <a:rPr lang="de-DE" dirty="0"/>
              <a:t>Durch den Aktionstaler Kinder und Jugendschutz konnte die TSG Wilhelmsdorf einen kostenlosen Selbstverteidigungskurs anbieten. Hier nahmen 20 Mädchen und junge Frauen ab 14 Jahren teil.</a:t>
            </a:r>
            <a:endParaRPr lang="en-US" sz="1800" b="1" dirty="0"/>
          </a:p>
        </p:txBody>
      </p:sp>
      <p:pic>
        <p:nvPicPr>
          <p:cNvPr id="3" name="Grafik 2">
            <a:extLst>
              <a:ext uri="{FF2B5EF4-FFF2-40B4-BE49-F238E27FC236}">
                <a16:creationId xmlns:a16="http://schemas.microsoft.com/office/drawing/2014/main" id="{2A32321B-BB25-1BE1-BF2E-D38AE60ACDD6}"/>
              </a:ext>
            </a:extLst>
          </p:cNvPr>
          <p:cNvPicPr>
            <a:picLocks noChangeAspect="1"/>
          </p:cNvPicPr>
          <p:nvPr/>
        </p:nvPicPr>
        <p:blipFill>
          <a:blip r:embed="rId2">
            <a:extLst>
              <a:ext uri="{28A0092B-C50C-407E-A947-70E740481C1C}">
                <a14:useLocalDpi xmlns:a14="http://schemas.microsoft.com/office/drawing/2010/main" val="0"/>
              </a:ext>
            </a:extLst>
          </a:blip>
          <a:srcRect l="2153" r="5004" b="-4"/>
          <a:stretch>
            <a:fillRect/>
          </a:stretch>
        </p:blipFill>
        <p:spPr>
          <a:xfrm>
            <a:off x="4964599" y="1924163"/>
            <a:ext cx="2395870" cy="3866172"/>
          </a:xfrm>
          <a:prstGeom prst="rect">
            <a:avLst/>
          </a:prstGeom>
        </p:spPr>
      </p:pic>
      <p:pic>
        <p:nvPicPr>
          <p:cNvPr id="14" name="Grafik 13">
            <a:extLst>
              <a:ext uri="{FF2B5EF4-FFF2-40B4-BE49-F238E27FC236}">
                <a16:creationId xmlns:a16="http://schemas.microsoft.com/office/drawing/2014/main" id="{0EAC6438-CA19-6DF0-8970-40661680C008}"/>
              </a:ext>
            </a:extLst>
          </p:cNvPr>
          <p:cNvPicPr>
            <a:picLocks noChangeAspect="1"/>
          </p:cNvPicPr>
          <p:nvPr/>
        </p:nvPicPr>
        <p:blipFill>
          <a:blip r:embed="rId3">
            <a:extLst>
              <a:ext uri="{28A0092B-C50C-407E-A947-70E740481C1C}">
                <a14:useLocalDpi xmlns:a14="http://schemas.microsoft.com/office/drawing/2010/main" val="0"/>
              </a:ext>
            </a:extLst>
          </a:blip>
          <a:srcRect t="10573" r="4" b="4"/>
          <a:stretch>
            <a:fillRect/>
          </a:stretch>
        </p:blipFill>
        <p:spPr>
          <a:xfrm>
            <a:off x="7528373" y="1921934"/>
            <a:ext cx="3720651" cy="2220928"/>
          </a:xfrm>
          <a:prstGeom prst="rect">
            <a:avLst/>
          </a:prstGeom>
        </p:spPr>
      </p:pic>
      <p:pic>
        <p:nvPicPr>
          <p:cNvPr id="11" name="Grafik 10">
            <a:extLst>
              <a:ext uri="{FF2B5EF4-FFF2-40B4-BE49-F238E27FC236}">
                <a16:creationId xmlns:a16="http://schemas.microsoft.com/office/drawing/2014/main" id="{162B8740-EB68-9C82-3DD2-FD07A89412A6}"/>
              </a:ext>
            </a:extLst>
          </p:cNvPr>
          <p:cNvPicPr>
            <a:picLocks noChangeAspect="1"/>
          </p:cNvPicPr>
          <p:nvPr/>
        </p:nvPicPr>
        <p:blipFill>
          <a:blip r:embed="rId4">
            <a:extLst>
              <a:ext uri="{28A0092B-C50C-407E-A947-70E740481C1C}">
                <a14:useLocalDpi xmlns:a14="http://schemas.microsoft.com/office/drawing/2010/main" val="0"/>
              </a:ext>
            </a:extLst>
          </a:blip>
          <a:srcRect l="14234" r="29304" b="4"/>
          <a:stretch>
            <a:fillRect/>
          </a:stretch>
        </p:blipFill>
        <p:spPr>
          <a:xfrm>
            <a:off x="7526292" y="4309467"/>
            <a:ext cx="1249403" cy="1476987"/>
          </a:xfrm>
          <a:prstGeom prst="rect">
            <a:avLst/>
          </a:prstGeom>
        </p:spPr>
      </p:pic>
      <p:pic>
        <p:nvPicPr>
          <p:cNvPr id="9" name="Grafik 8">
            <a:extLst>
              <a:ext uri="{FF2B5EF4-FFF2-40B4-BE49-F238E27FC236}">
                <a16:creationId xmlns:a16="http://schemas.microsoft.com/office/drawing/2014/main" id="{7C9A91EE-FA57-0067-956B-BA04AEDA1E8A}"/>
              </a:ext>
            </a:extLst>
          </p:cNvPr>
          <p:cNvPicPr>
            <a:picLocks noChangeAspect="1"/>
          </p:cNvPicPr>
          <p:nvPr/>
        </p:nvPicPr>
        <p:blipFill rotWithShape="1">
          <a:blip r:embed="rId5">
            <a:extLst>
              <a:ext uri="{28A0092B-C50C-407E-A947-70E740481C1C}">
                <a14:useLocalDpi xmlns:a14="http://schemas.microsoft.com/office/drawing/2010/main" val="0"/>
              </a:ext>
            </a:extLst>
          </a:blip>
          <a:srcRect t="2148" r="-5" b="1664"/>
          <a:stretch>
            <a:fillRect/>
          </a:stretch>
        </p:blipFill>
        <p:spPr>
          <a:xfrm>
            <a:off x="8941518" y="4309989"/>
            <a:ext cx="2299716" cy="1476465"/>
          </a:xfrm>
          <a:prstGeom prst="rect">
            <a:avLst/>
          </a:prstGeom>
        </p:spPr>
      </p:pic>
      <p:pic>
        <p:nvPicPr>
          <p:cNvPr id="16" name="Picture 2">
            <a:hlinkClick r:id="" action="ppaction://noaction"/>
            <a:extLst>
              <a:ext uri="{FF2B5EF4-FFF2-40B4-BE49-F238E27FC236}">
                <a16:creationId xmlns:a16="http://schemas.microsoft.com/office/drawing/2014/main" id="{C0DE627D-9642-3E4F-A7DF-97A8B14C061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167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698C6-7D32-621C-75A1-B1C01E059B8C}"/>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30BB9461-4B9D-40D7-D8CD-A5D6FD564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0836" y="4510050"/>
            <a:ext cx="3600000" cy="2400000"/>
          </a:xfrm>
          <a:prstGeom prst="rect">
            <a:avLst/>
          </a:prstGeom>
        </p:spPr>
      </p:pic>
      <p:pic>
        <p:nvPicPr>
          <p:cNvPr id="9" name="Grafik 8">
            <a:extLst>
              <a:ext uri="{FF2B5EF4-FFF2-40B4-BE49-F238E27FC236}">
                <a16:creationId xmlns:a16="http://schemas.microsoft.com/office/drawing/2014/main" id="{EFA61908-CCF2-C727-790E-940FB19C0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0836" y="2324541"/>
            <a:ext cx="3600000" cy="2400000"/>
          </a:xfrm>
          <a:prstGeom prst="rect">
            <a:avLst/>
          </a:prstGeom>
        </p:spPr>
      </p:pic>
      <p:sp>
        <p:nvSpPr>
          <p:cNvPr id="4" name="Titel 3">
            <a:extLst>
              <a:ext uri="{FF2B5EF4-FFF2-40B4-BE49-F238E27FC236}">
                <a16:creationId xmlns:a16="http://schemas.microsoft.com/office/drawing/2014/main" id="{1E1CEDFC-B860-DE26-3751-5B6AAC593407}"/>
              </a:ext>
            </a:extLst>
          </p:cNvPr>
          <p:cNvSpPr>
            <a:spLocks noGrp="1"/>
          </p:cNvSpPr>
          <p:nvPr>
            <p:ph type="title"/>
          </p:nvPr>
        </p:nvSpPr>
        <p:spPr/>
        <p:txBody>
          <a:bodyPr/>
          <a:lstStyle/>
          <a:p>
            <a:r>
              <a:rPr lang="en-US" b="1" dirty="0" err="1">
                <a:solidFill>
                  <a:schemeClr val="tx1"/>
                </a:solidFill>
                <a:highlight>
                  <a:srgbClr val="FFFFFF"/>
                </a:highlight>
              </a:rPr>
              <a:t>Gesamtverein</a:t>
            </a:r>
            <a:endParaRPr lang="de-DE" dirty="0">
              <a:solidFill>
                <a:schemeClr val="tx1"/>
              </a:solidFill>
            </a:endParaRPr>
          </a:p>
        </p:txBody>
      </p:sp>
      <p:sp>
        <p:nvSpPr>
          <p:cNvPr id="5" name="Inhaltsplatzhalter 4">
            <a:extLst>
              <a:ext uri="{FF2B5EF4-FFF2-40B4-BE49-F238E27FC236}">
                <a16:creationId xmlns:a16="http://schemas.microsoft.com/office/drawing/2014/main" id="{0A00D796-896A-C08C-BC04-EAF26211B197}"/>
              </a:ext>
            </a:extLst>
          </p:cNvPr>
          <p:cNvSpPr>
            <a:spLocks noGrp="1"/>
          </p:cNvSpPr>
          <p:nvPr>
            <p:ph sz="half" idx="1"/>
          </p:nvPr>
        </p:nvSpPr>
        <p:spPr>
          <a:xfrm>
            <a:off x="1097277" y="1825638"/>
            <a:ext cx="6883559" cy="4532632"/>
          </a:xfrm>
        </p:spPr>
        <p:txBody>
          <a:bodyPr bIns="0" numCol="1" anchor="ctr">
            <a:noAutofit/>
          </a:bodyPr>
          <a:lstStyle/>
          <a:p>
            <a:pPr marL="0" indent="0">
              <a:lnSpc>
                <a:spcPct val="100000"/>
              </a:lnSpc>
              <a:spcBef>
                <a:spcPts val="600"/>
              </a:spcBef>
              <a:buNone/>
            </a:pPr>
            <a:r>
              <a:rPr lang="de-DE" b="1" dirty="0">
                <a:solidFill>
                  <a:schemeClr val="tx1"/>
                </a:solidFill>
              </a:rPr>
              <a:t>Wilhelmsdorf live</a:t>
            </a:r>
          </a:p>
          <a:p>
            <a:pPr marL="0" indent="0">
              <a:lnSpc>
                <a:spcPct val="100000"/>
              </a:lnSpc>
              <a:spcBef>
                <a:spcPts val="600"/>
              </a:spcBef>
              <a:buNone/>
            </a:pPr>
            <a:r>
              <a:rPr lang="de-DE" dirty="0">
                <a:ea typeface="Calibri" panose="020F0502020204030204" pitchFamily="34" charset="0"/>
                <a:cs typeface="Arial" panose="020B0604020202020204" pitchFamily="34" charset="0"/>
              </a:rPr>
              <a:t>Bei Wilhelmsdorf live ist die TSG gemeinsam mit der FG als fester Bestandteil vertreten und sorgte für Verpflegung der zahlreichen Besucher. Vielen Dank an alle Helfer aus den verschiedenen Abteilungen an der </a:t>
            </a:r>
            <a:r>
              <a:rPr lang="de-DE" dirty="0" err="1">
                <a:ea typeface="Calibri" panose="020F0502020204030204" pitchFamily="34" charset="0"/>
                <a:cs typeface="Arial" panose="020B0604020202020204" pitchFamily="34" charset="0"/>
              </a:rPr>
              <a:t>Bonkasse</a:t>
            </a:r>
            <a:r>
              <a:rPr lang="de-DE" dirty="0">
                <a:ea typeface="Calibri" panose="020F0502020204030204" pitchFamily="34" charset="0"/>
                <a:cs typeface="Arial" panose="020B0604020202020204" pitchFamily="34" charset="0"/>
              </a:rPr>
              <a:t>, dem Grill und der Fritteuse, dem Getränkeausschank, Kuchenausgabe, sowie den „versteckten“ Helfern im Hintergrund!</a:t>
            </a:r>
            <a:endParaRPr lang="de-DE" b="1" dirty="0">
              <a:solidFill>
                <a:schemeClr val="tx1"/>
              </a:solidFill>
            </a:endParaRPr>
          </a:p>
          <a:p>
            <a:pPr>
              <a:lnSpc>
                <a:spcPct val="100000"/>
              </a:lnSpc>
              <a:spcBef>
                <a:spcPts val="600"/>
              </a:spcBef>
            </a:pPr>
            <a:endParaRPr lang="de-DE" sz="1600" b="1" dirty="0">
              <a:solidFill>
                <a:schemeClr val="tx1"/>
              </a:solidFill>
            </a:endParaRPr>
          </a:p>
        </p:txBody>
      </p:sp>
      <p:pic>
        <p:nvPicPr>
          <p:cNvPr id="11" name="Grafik 10">
            <a:extLst>
              <a:ext uri="{FF2B5EF4-FFF2-40B4-BE49-F238E27FC236}">
                <a16:creationId xmlns:a16="http://schemas.microsoft.com/office/drawing/2014/main" id="{72000F38-5E73-3AC5-8ABA-F953CB3377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0836" y="-19014"/>
            <a:ext cx="3600000" cy="2400000"/>
          </a:xfrm>
          <a:prstGeom prst="rect">
            <a:avLst/>
          </a:prstGeom>
        </p:spPr>
      </p:pic>
      <p:pic>
        <p:nvPicPr>
          <p:cNvPr id="16" name="Picture 2">
            <a:hlinkClick r:id="rId5" action="ppaction://hlinksldjump"/>
            <a:extLst>
              <a:ext uri="{FF2B5EF4-FFF2-40B4-BE49-F238E27FC236}">
                <a16:creationId xmlns:a16="http://schemas.microsoft.com/office/drawing/2014/main" id="{EF34DD5F-77B5-4DBD-2690-635F247CE6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791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63718-BEF0-4A57-71D1-215383717E4C}"/>
            </a:ext>
          </a:extLst>
        </p:cNvPr>
        <p:cNvGrpSpPr/>
        <p:nvPr/>
      </p:nvGrpSpPr>
      <p:grpSpPr>
        <a:xfrm>
          <a:off x="0" y="0"/>
          <a:ext cx="0" cy="0"/>
          <a:chOff x="0" y="0"/>
          <a:chExt cx="0" cy="0"/>
        </a:xfrm>
      </p:grpSpPr>
      <p:pic>
        <p:nvPicPr>
          <p:cNvPr id="8" name="Grafik 7">
            <a:extLst>
              <a:ext uri="{FF2B5EF4-FFF2-40B4-BE49-F238E27FC236}">
                <a16:creationId xmlns:a16="http://schemas.microsoft.com/office/drawing/2014/main" id="{9BE8F25A-87CA-4DBE-99B3-2DF7BFBFA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0836" y="4458000"/>
            <a:ext cx="3600000" cy="2400000"/>
          </a:xfrm>
          <a:prstGeom prst="rect">
            <a:avLst/>
          </a:prstGeom>
        </p:spPr>
      </p:pic>
      <p:pic>
        <p:nvPicPr>
          <p:cNvPr id="6" name="Grafik 5">
            <a:extLst>
              <a:ext uri="{FF2B5EF4-FFF2-40B4-BE49-F238E27FC236}">
                <a16:creationId xmlns:a16="http://schemas.microsoft.com/office/drawing/2014/main" id="{41E7E34F-9932-55D8-C318-031EE4A67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0836" y="2215858"/>
            <a:ext cx="3600000" cy="2400000"/>
          </a:xfrm>
          <a:prstGeom prst="rect">
            <a:avLst/>
          </a:prstGeom>
        </p:spPr>
      </p:pic>
      <p:sp>
        <p:nvSpPr>
          <p:cNvPr id="4" name="Titel 3">
            <a:extLst>
              <a:ext uri="{FF2B5EF4-FFF2-40B4-BE49-F238E27FC236}">
                <a16:creationId xmlns:a16="http://schemas.microsoft.com/office/drawing/2014/main" id="{D6EB2952-A8C1-F2BC-6367-0D9308BC884C}"/>
              </a:ext>
            </a:extLst>
          </p:cNvPr>
          <p:cNvSpPr>
            <a:spLocks noGrp="1"/>
          </p:cNvSpPr>
          <p:nvPr>
            <p:ph type="title"/>
          </p:nvPr>
        </p:nvSpPr>
        <p:spPr/>
        <p:txBody>
          <a:bodyPr/>
          <a:lstStyle/>
          <a:p>
            <a:r>
              <a:rPr lang="en-US" b="1" dirty="0" err="1">
                <a:solidFill>
                  <a:schemeClr val="tx1"/>
                </a:solidFill>
                <a:highlight>
                  <a:srgbClr val="FFFFFF"/>
                </a:highlight>
              </a:rPr>
              <a:t>Gesamtverein</a:t>
            </a:r>
            <a:endParaRPr lang="de-DE" dirty="0">
              <a:solidFill>
                <a:schemeClr val="tx1"/>
              </a:solidFill>
            </a:endParaRPr>
          </a:p>
        </p:txBody>
      </p:sp>
      <p:sp>
        <p:nvSpPr>
          <p:cNvPr id="5" name="Inhaltsplatzhalter 4">
            <a:extLst>
              <a:ext uri="{FF2B5EF4-FFF2-40B4-BE49-F238E27FC236}">
                <a16:creationId xmlns:a16="http://schemas.microsoft.com/office/drawing/2014/main" id="{52430F1E-A913-D455-373D-D063C335A1CC}"/>
              </a:ext>
            </a:extLst>
          </p:cNvPr>
          <p:cNvSpPr>
            <a:spLocks noGrp="1"/>
          </p:cNvSpPr>
          <p:nvPr>
            <p:ph sz="half" idx="1"/>
          </p:nvPr>
        </p:nvSpPr>
        <p:spPr>
          <a:xfrm>
            <a:off x="1052121" y="1825638"/>
            <a:ext cx="6883559" cy="4532632"/>
          </a:xfrm>
        </p:spPr>
        <p:txBody>
          <a:bodyPr bIns="0" numCol="1" anchor="ctr">
            <a:noAutofit/>
          </a:bodyPr>
          <a:lstStyle/>
          <a:p>
            <a:pPr>
              <a:lnSpc>
                <a:spcPct val="100000"/>
              </a:lnSpc>
              <a:spcBef>
                <a:spcPts val="600"/>
              </a:spcBef>
            </a:pPr>
            <a:r>
              <a:rPr lang="de-DE" b="1" dirty="0">
                <a:solidFill>
                  <a:schemeClr val="tx1"/>
                </a:solidFill>
              </a:rPr>
              <a:t>Jahres- Halbzeit- Essen</a:t>
            </a:r>
          </a:p>
          <a:p>
            <a:pPr>
              <a:lnSpc>
                <a:spcPct val="100000"/>
              </a:lnSpc>
              <a:spcBef>
                <a:spcPts val="600"/>
              </a:spcBef>
            </a:pPr>
            <a:r>
              <a:rPr lang="de-DE" dirty="0">
                <a:ea typeface="Calibri" panose="020F0502020204030204" pitchFamily="34" charset="0"/>
                <a:cs typeface="Arial" panose="020B0604020202020204" pitchFamily="34" charset="0"/>
              </a:rPr>
              <a:t>Wie in den vergangenen Jahren auch, fand das Halbjahres Essen für alle Übungsleiter und alle Helferinnen und Helfer im Kreuz in </a:t>
            </a:r>
            <a:r>
              <a:rPr lang="de-DE" dirty="0" err="1">
                <a:ea typeface="Calibri" panose="020F0502020204030204" pitchFamily="34" charset="0"/>
                <a:cs typeface="Arial" panose="020B0604020202020204" pitchFamily="34" charset="0"/>
              </a:rPr>
              <a:t>Pfrungen</a:t>
            </a:r>
            <a:r>
              <a:rPr lang="de-DE" dirty="0">
                <a:ea typeface="Calibri" panose="020F0502020204030204" pitchFamily="34" charset="0"/>
                <a:cs typeface="Arial" panose="020B0604020202020204" pitchFamily="34" charset="0"/>
              </a:rPr>
              <a:t> statt. Zum näher kennenlernen wurden verschiedene Gesellschaftsspiele ausgepackt und ausprobiert</a:t>
            </a:r>
            <a:r>
              <a:rPr lang="de-DE" dirty="0">
                <a:latin typeface="Arial" panose="020B0604020202020204" pitchFamily="34" charset="0"/>
                <a:ea typeface="Calibri" panose="020F0502020204030204" pitchFamily="34" charset="0"/>
                <a:cs typeface="Arial" panose="020B0604020202020204" pitchFamily="34" charset="0"/>
              </a:rPr>
              <a:t>.</a:t>
            </a:r>
            <a:endParaRPr lang="de-DE" b="1" dirty="0">
              <a:solidFill>
                <a:schemeClr val="tx1"/>
              </a:solidFill>
            </a:endParaRPr>
          </a:p>
          <a:p>
            <a:pPr>
              <a:lnSpc>
                <a:spcPct val="100000"/>
              </a:lnSpc>
              <a:spcBef>
                <a:spcPts val="600"/>
              </a:spcBef>
            </a:pPr>
            <a:r>
              <a:rPr lang="de-DE" sz="1600" b="1" dirty="0">
                <a:solidFill>
                  <a:schemeClr val="tx1"/>
                </a:solidFill>
              </a:rPr>
              <a:t> </a:t>
            </a:r>
          </a:p>
          <a:p>
            <a:pPr>
              <a:lnSpc>
                <a:spcPct val="100000"/>
              </a:lnSpc>
              <a:spcBef>
                <a:spcPts val="600"/>
              </a:spcBef>
            </a:pPr>
            <a:endParaRPr lang="de-DE" sz="1600" b="1" dirty="0">
              <a:solidFill>
                <a:schemeClr val="tx1"/>
              </a:solidFill>
            </a:endParaRPr>
          </a:p>
        </p:txBody>
      </p:sp>
      <p:pic>
        <p:nvPicPr>
          <p:cNvPr id="16" name="Picture 2">
            <a:hlinkClick r:id="rId4" action="ppaction://hlinksldjump"/>
            <a:extLst>
              <a:ext uri="{FF2B5EF4-FFF2-40B4-BE49-F238E27FC236}">
                <a16:creationId xmlns:a16="http://schemas.microsoft.com/office/drawing/2014/main" id="{5034B29D-D30B-CEDC-72DB-CA5FA8E756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12" name="Grafik 11">
            <a:extLst>
              <a:ext uri="{FF2B5EF4-FFF2-40B4-BE49-F238E27FC236}">
                <a16:creationId xmlns:a16="http://schemas.microsoft.com/office/drawing/2014/main" id="{2BE40D7A-CFEB-478C-0B39-268FA374C1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0836" y="0"/>
            <a:ext cx="3600000" cy="2400000"/>
          </a:xfrm>
          <a:prstGeom prst="rect">
            <a:avLst/>
          </a:prstGeom>
        </p:spPr>
      </p:pic>
    </p:spTree>
    <p:extLst>
      <p:ext uri="{BB962C8B-B14F-4D97-AF65-F5344CB8AC3E}">
        <p14:creationId xmlns:p14="http://schemas.microsoft.com/office/powerpoint/2010/main" val="2572339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1F9157-5129-54BB-F74B-09A1EDC1D37D}"/>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EB22299-F710-2695-E880-D808923D8736}"/>
              </a:ext>
            </a:extLst>
          </p:cNvPr>
          <p:cNvSpPr>
            <a:spLocks noGrp="1"/>
          </p:cNvSpPr>
          <p:nvPr>
            <p:ph type="title"/>
          </p:nvPr>
        </p:nvSpPr>
        <p:spPr/>
        <p:txBody>
          <a:bodyPr/>
          <a:lstStyle/>
          <a:p>
            <a:r>
              <a:rPr lang="en-US" b="1" dirty="0">
                <a:solidFill>
                  <a:schemeClr val="tx1"/>
                </a:solidFill>
                <a:highlight>
                  <a:srgbClr val="FFFFFF"/>
                </a:highlight>
              </a:rPr>
              <a:t>Badminton</a:t>
            </a:r>
            <a:endParaRPr lang="de-DE" dirty="0">
              <a:solidFill>
                <a:schemeClr val="tx1"/>
              </a:solidFill>
            </a:endParaRPr>
          </a:p>
        </p:txBody>
      </p:sp>
      <p:sp>
        <p:nvSpPr>
          <p:cNvPr id="5" name="Inhaltsplatzhalter 4">
            <a:extLst>
              <a:ext uri="{FF2B5EF4-FFF2-40B4-BE49-F238E27FC236}">
                <a16:creationId xmlns:a16="http://schemas.microsoft.com/office/drawing/2014/main" id="{3CF9789B-FE8F-4C15-0D88-99B7B14ED5F3}"/>
              </a:ext>
            </a:extLst>
          </p:cNvPr>
          <p:cNvSpPr>
            <a:spLocks noGrp="1"/>
          </p:cNvSpPr>
          <p:nvPr>
            <p:ph sz="half" idx="1"/>
          </p:nvPr>
        </p:nvSpPr>
        <p:spPr>
          <a:xfrm>
            <a:off x="1097278" y="1845734"/>
            <a:ext cx="6154586" cy="4023360"/>
          </a:xfrm>
        </p:spPr>
        <p:txBody>
          <a:bodyPr>
            <a:normAutofit fontScale="92500" lnSpcReduction="10000"/>
          </a:bodyPr>
          <a:lstStyle/>
          <a:p>
            <a:pPr fontAlgn="base"/>
            <a:r>
              <a:rPr lang="de-DE" b="1" dirty="0">
                <a:solidFill>
                  <a:schemeClr val="tx1"/>
                </a:solidFill>
              </a:rPr>
              <a:t>Abteilungsleiter: Thomas Bornmann</a:t>
            </a:r>
          </a:p>
          <a:p>
            <a:pPr fontAlgn="base"/>
            <a:r>
              <a:rPr lang="de-DE" dirty="0">
                <a:solidFill>
                  <a:schemeClr val="tx1"/>
                </a:solidFill>
              </a:rPr>
              <a:t>Der Abteilung Badminton geht es soweit ganz gut. 	       Ein harter Kern kommt immer regelmäßig zum Spielen, wobei sich dieses Jahr einige neu Interessierte eingefunden haben die den Sport vielleicht für sich entdeckt haben. Diese müssen jetzt noch so nach und nach abgefragt werden ob sie nicht dem Verein beitreten möchten und Mitglied werden. </a:t>
            </a:r>
          </a:p>
          <a:p>
            <a:pPr marL="0" indent="0">
              <a:spcAft>
                <a:spcPts val="600"/>
              </a:spcAft>
              <a:buNone/>
            </a:pPr>
            <a:endParaRPr lang="en-US" dirty="0">
              <a:solidFill>
                <a:schemeClr val="tx1"/>
              </a:solidFill>
            </a:endParaRPr>
          </a:p>
          <a:p>
            <a:pPr marL="0" indent="0">
              <a:spcAft>
                <a:spcPts val="600"/>
              </a:spcAft>
              <a:buNone/>
            </a:pPr>
            <a:r>
              <a:rPr lang="en-US" b="1" dirty="0" err="1">
                <a:solidFill>
                  <a:schemeClr val="tx1"/>
                </a:solidFill>
              </a:rPr>
              <a:t>Trainingszeit</a:t>
            </a:r>
            <a:r>
              <a:rPr lang="en-US" b="1" dirty="0">
                <a:solidFill>
                  <a:schemeClr val="tx1"/>
                </a:solidFill>
              </a:rPr>
              <a:t>:</a:t>
            </a:r>
          </a:p>
          <a:p>
            <a:pPr marL="0" indent="0">
              <a:spcAft>
                <a:spcPts val="600"/>
              </a:spcAft>
              <a:buNone/>
            </a:pPr>
            <a:r>
              <a:rPr lang="en-US" dirty="0">
                <a:solidFill>
                  <a:schemeClr val="tx1"/>
                </a:solidFill>
              </a:rPr>
              <a:t>Badminton </a:t>
            </a:r>
            <a:r>
              <a:rPr lang="en-US" dirty="0" err="1">
                <a:solidFill>
                  <a:schemeClr val="tx1"/>
                </a:solidFill>
              </a:rPr>
              <a:t>Jugendliche</a:t>
            </a:r>
            <a:r>
              <a:rPr lang="en-US" dirty="0">
                <a:solidFill>
                  <a:schemeClr val="tx1"/>
                </a:solidFill>
              </a:rPr>
              <a:t> ab 16 Jahren und </a:t>
            </a:r>
            <a:r>
              <a:rPr lang="en-US" dirty="0" err="1">
                <a:solidFill>
                  <a:schemeClr val="tx1"/>
                </a:solidFill>
              </a:rPr>
              <a:t>Erwachsene</a:t>
            </a:r>
            <a:endParaRPr lang="en-US" dirty="0">
              <a:solidFill>
                <a:schemeClr val="tx1"/>
              </a:solidFill>
            </a:endParaRPr>
          </a:p>
          <a:p>
            <a:pPr marL="0" indent="0">
              <a:spcAft>
                <a:spcPts val="600"/>
              </a:spcAft>
              <a:buNone/>
            </a:pPr>
            <a:r>
              <a:rPr lang="en-US" dirty="0">
                <a:solidFill>
                  <a:schemeClr val="tx1"/>
                </a:solidFill>
              </a:rPr>
              <a:t>Donnerstag 19.30 – 21.00 Uhr, </a:t>
            </a:r>
            <a:r>
              <a:rPr lang="en-US" dirty="0" err="1">
                <a:solidFill>
                  <a:schemeClr val="tx1"/>
                </a:solidFill>
              </a:rPr>
              <a:t>Riedhalle</a:t>
            </a:r>
            <a:endParaRPr lang="en-US" dirty="0">
              <a:solidFill>
                <a:schemeClr val="tx1"/>
              </a:solidFill>
            </a:endParaRPr>
          </a:p>
          <a:p>
            <a:endParaRPr lang="de-DE" dirty="0"/>
          </a:p>
        </p:txBody>
      </p:sp>
      <p:pic>
        <p:nvPicPr>
          <p:cNvPr id="13" name="Inhaltsplatzhalter 12">
            <a:extLst>
              <a:ext uri="{FF2B5EF4-FFF2-40B4-BE49-F238E27FC236}">
                <a16:creationId xmlns:a16="http://schemas.microsoft.com/office/drawing/2014/main" id="{1652D937-38C4-BA09-ACEA-6456E4F9DB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51864" y="564644"/>
            <a:ext cx="4320833" cy="2880000"/>
          </a:xfrm>
          <a:prstGeom prst="rect">
            <a:avLst/>
          </a:prstGeom>
        </p:spPr>
      </p:pic>
      <p:pic>
        <p:nvPicPr>
          <p:cNvPr id="15" name="Grafik 14">
            <a:extLst>
              <a:ext uri="{FF2B5EF4-FFF2-40B4-BE49-F238E27FC236}">
                <a16:creationId xmlns:a16="http://schemas.microsoft.com/office/drawing/2014/main" id="{6C4C4E35-8E72-A55E-EC92-3A36863A42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1864" y="3596491"/>
            <a:ext cx="4318339" cy="2880000"/>
          </a:xfrm>
          <a:prstGeom prst="rect">
            <a:avLst/>
          </a:prstGeom>
        </p:spPr>
      </p:pic>
      <p:pic>
        <p:nvPicPr>
          <p:cNvPr id="16" name="Picture 2">
            <a:hlinkClick r:id="rId4" action="ppaction://hlinksldjump"/>
            <a:extLst>
              <a:ext uri="{FF2B5EF4-FFF2-40B4-BE49-F238E27FC236}">
                <a16:creationId xmlns:a16="http://schemas.microsoft.com/office/drawing/2014/main" id="{2DFC9AEA-A5EE-114E-3530-0F0728E0DF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11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A8944-968B-33B3-FA10-D2DBE1FF144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072EAA52-CD5C-FA8A-BF2E-7324E094ABEE}"/>
              </a:ext>
            </a:extLst>
          </p:cNvPr>
          <p:cNvSpPr>
            <a:spLocks noGrp="1"/>
          </p:cNvSpPr>
          <p:nvPr>
            <p:ph type="title"/>
          </p:nvPr>
        </p:nvSpPr>
        <p:spPr/>
        <p:txBody>
          <a:bodyPr/>
          <a:lstStyle/>
          <a:p>
            <a:r>
              <a:rPr lang="en-US" b="1" dirty="0" err="1">
                <a:solidFill>
                  <a:schemeClr val="tx1"/>
                </a:solidFill>
                <a:highlight>
                  <a:srgbClr val="FFFFFF"/>
                </a:highlight>
              </a:rPr>
              <a:t>Damensport</a:t>
            </a:r>
            <a:endParaRPr lang="de-DE" dirty="0">
              <a:solidFill>
                <a:schemeClr val="tx1"/>
              </a:solidFill>
            </a:endParaRPr>
          </a:p>
        </p:txBody>
      </p:sp>
      <p:pic>
        <p:nvPicPr>
          <p:cNvPr id="3" name="Grafik 2">
            <a:extLst>
              <a:ext uri="{FF2B5EF4-FFF2-40B4-BE49-F238E27FC236}">
                <a16:creationId xmlns:a16="http://schemas.microsoft.com/office/drawing/2014/main" id="{51C82076-0BF3-3C71-1D63-A70064B3E2E7}"/>
              </a:ext>
            </a:extLst>
          </p:cNvPr>
          <p:cNvPicPr>
            <a:picLocks noChangeAspect="1"/>
          </p:cNvPicPr>
          <p:nvPr/>
        </p:nvPicPr>
        <p:blipFill>
          <a:blip r:embed="rId2" cstate="print">
            <a:extLst>
              <a:ext uri="{28A0092B-C50C-407E-A947-70E740481C1C}">
                <a14:useLocalDpi xmlns:a14="http://schemas.microsoft.com/office/drawing/2010/main" val="0"/>
              </a:ext>
            </a:extLst>
          </a:blip>
          <a:srcRect l="20540" r="24247"/>
          <a:stretch>
            <a:fillRect/>
          </a:stretch>
        </p:blipFill>
        <p:spPr bwMode="auto">
          <a:xfrm rot="5400000">
            <a:off x="7982496" y="-171000"/>
            <a:ext cx="2880000" cy="4320000"/>
          </a:xfrm>
          <a:prstGeom prst="rect">
            <a:avLst/>
          </a:prstGeom>
          <a:noFill/>
          <a:ln>
            <a:noFill/>
          </a:ln>
        </p:spPr>
      </p:pic>
      <p:sp>
        <p:nvSpPr>
          <p:cNvPr id="5" name="Inhaltsplatzhalter 4">
            <a:extLst>
              <a:ext uri="{FF2B5EF4-FFF2-40B4-BE49-F238E27FC236}">
                <a16:creationId xmlns:a16="http://schemas.microsoft.com/office/drawing/2014/main" id="{DD22CCE1-5015-DD28-4D1F-932FAA5EF4BA}"/>
              </a:ext>
            </a:extLst>
          </p:cNvPr>
          <p:cNvSpPr>
            <a:spLocks noGrp="1"/>
          </p:cNvSpPr>
          <p:nvPr>
            <p:ph sz="half" idx="1"/>
          </p:nvPr>
        </p:nvSpPr>
        <p:spPr>
          <a:xfrm>
            <a:off x="1097277" y="1825638"/>
            <a:ext cx="6165219" cy="5278368"/>
          </a:xfrm>
        </p:spPr>
        <p:txBody>
          <a:bodyPr bIns="0" numCol="2" anchor="t">
            <a:noAutofit/>
          </a:bodyPr>
          <a:lstStyle/>
          <a:p>
            <a:pPr>
              <a:spcBef>
                <a:spcPts val="600"/>
              </a:spcBef>
            </a:pPr>
            <a:r>
              <a:rPr lang="en-US" sz="1400" b="1" dirty="0" err="1"/>
              <a:t>Abteilungsleiterin</a:t>
            </a:r>
            <a:r>
              <a:rPr lang="en-US" sz="1400" b="1" dirty="0"/>
              <a:t>: Ingrid Metzger</a:t>
            </a:r>
          </a:p>
          <a:p>
            <a:r>
              <a:rPr lang="en-US" sz="1400" dirty="0"/>
              <a:t>In </a:t>
            </a:r>
            <a:r>
              <a:rPr lang="en-US" sz="1400" dirty="0" err="1"/>
              <a:t>unseren</a:t>
            </a:r>
            <a:r>
              <a:rPr lang="en-US" sz="1400" dirty="0"/>
              <a:t> </a:t>
            </a:r>
            <a:r>
              <a:rPr lang="en-US" sz="1400" dirty="0" err="1"/>
              <a:t>beiden</a:t>
            </a:r>
            <a:r>
              <a:rPr lang="en-US" sz="1400" dirty="0"/>
              <a:t> Gruppen </a:t>
            </a:r>
            <a:r>
              <a:rPr lang="en-US" sz="1400" dirty="0" err="1"/>
              <a:t>geht</a:t>
            </a:r>
            <a:r>
              <a:rPr lang="en-US" sz="1400" dirty="0"/>
              <a:t> es um </a:t>
            </a:r>
            <a:r>
              <a:rPr lang="en-US" sz="1400" dirty="0" err="1"/>
              <a:t>Konditions</a:t>
            </a:r>
            <a:r>
              <a:rPr lang="en-US" sz="1400" dirty="0"/>
              <a:t>-, </a:t>
            </a:r>
            <a:r>
              <a:rPr lang="en-US" sz="1400" dirty="0" err="1"/>
              <a:t>Mobilitäts</a:t>
            </a:r>
            <a:r>
              <a:rPr lang="en-US" sz="1400" dirty="0"/>
              <a:t>- und </a:t>
            </a:r>
            <a:r>
              <a:rPr lang="en-US" sz="1400" dirty="0" err="1"/>
              <a:t>Kräftigungstraining</a:t>
            </a:r>
            <a:r>
              <a:rPr lang="en-US" sz="1400" dirty="0"/>
              <a:t>. Es </a:t>
            </a:r>
            <a:r>
              <a:rPr lang="en-US" sz="1400" dirty="0" err="1"/>
              <a:t>gibt</a:t>
            </a:r>
            <a:r>
              <a:rPr lang="en-US" sz="1400" dirty="0"/>
              <a:t> </a:t>
            </a:r>
            <a:r>
              <a:rPr lang="en-US" sz="1400" dirty="0" err="1"/>
              <a:t>zwei</a:t>
            </a:r>
            <a:r>
              <a:rPr lang="en-US" sz="1400" dirty="0"/>
              <a:t> </a:t>
            </a:r>
            <a:r>
              <a:rPr lang="en-US" sz="1400" dirty="0" err="1"/>
              <a:t>Leistungsstufen</a:t>
            </a:r>
            <a:r>
              <a:rPr lang="en-US" sz="1400" dirty="0"/>
              <a:t>. In der </a:t>
            </a:r>
            <a:r>
              <a:rPr lang="en-US" sz="1400" dirty="0" err="1"/>
              <a:t>ersten</a:t>
            </a:r>
            <a:r>
              <a:rPr lang="en-US" sz="1400" dirty="0"/>
              <a:t> Gruppe </a:t>
            </a:r>
            <a:r>
              <a:rPr lang="en-US" sz="1400" dirty="0" err="1"/>
              <a:t>bei</a:t>
            </a:r>
            <a:r>
              <a:rPr lang="en-US" sz="1400" dirty="0"/>
              <a:t> Birgit Glaser, </a:t>
            </a:r>
            <a:r>
              <a:rPr lang="en-US" sz="1400" dirty="0" err="1"/>
              <a:t>hier</a:t>
            </a:r>
            <a:r>
              <a:rPr lang="en-US" sz="1400" dirty="0"/>
              <a:t> </a:t>
            </a:r>
            <a:r>
              <a:rPr lang="en-US" sz="1400" dirty="0" err="1"/>
              <a:t>sind</a:t>
            </a:r>
            <a:r>
              <a:rPr lang="en-US" sz="1400" dirty="0"/>
              <a:t> </a:t>
            </a:r>
            <a:r>
              <a:rPr lang="en-US" sz="1400" dirty="0" err="1"/>
              <a:t>hauptsächlich</a:t>
            </a:r>
            <a:r>
              <a:rPr lang="en-US" sz="1400" dirty="0"/>
              <a:t> die </a:t>
            </a:r>
            <a:r>
              <a:rPr lang="en-US" sz="1400" dirty="0" err="1"/>
              <a:t>jüngeren</a:t>
            </a:r>
            <a:r>
              <a:rPr lang="en-US" sz="1400" dirty="0"/>
              <a:t> Frauen </a:t>
            </a:r>
            <a:r>
              <a:rPr lang="en-US" sz="1400" dirty="0" err="1"/>
              <a:t>vertreten</a:t>
            </a:r>
            <a:r>
              <a:rPr lang="en-US" sz="1400" dirty="0"/>
              <a:t>, </a:t>
            </a:r>
            <a:r>
              <a:rPr lang="en-US" sz="1400" dirty="0" err="1"/>
              <a:t>geht</a:t>
            </a:r>
            <a:r>
              <a:rPr lang="en-US" sz="1400" dirty="0"/>
              <a:t> es </a:t>
            </a:r>
            <a:r>
              <a:rPr lang="en-US" sz="1400" dirty="0" err="1"/>
              <a:t>richtig</a:t>
            </a:r>
            <a:r>
              <a:rPr lang="en-US" sz="1400" dirty="0"/>
              <a:t> </a:t>
            </a:r>
            <a:r>
              <a:rPr lang="en-US" sz="1400" dirty="0" err="1"/>
              <a:t>zur</a:t>
            </a:r>
            <a:r>
              <a:rPr lang="en-US" sz="1400" dirty="0"/>
              <a:t> Sache. </a:t>
            </a:r>
            <a:r>
              <a:rPr lang="en-US" sz="1400" dirty="0" err="1"/>
              <a:t>Trainiert</a:t>
            </a:r>
            <a:r>
              <a:rPr lang="en-US" sz="1400" dirty="0"/>
              <a:t> </a:t>
            </a:r>
            <a:r>
              <a:rPr lang="en-US" sz="1400" dirty="0" err="1"/>
              <a:t>wird</a:t>
            </a:r>
            <a:r>
              <a:rPr lang="en-US" sz="1400" dirty="0"/>
              <a:t> </a:t>
            </a:r>
            <a:r>
              <a:rPr lang="en-US" sz="1400" dirty="0" err="1"/>
              <a:t>mit</a:t>
            </a:r>
            <a:r>
              <a:rPr lang="en-US" sz="1400" dirty="0"/>
              <a:t> Musik und den </a:t>
            </a:r>
            <a:r>
              <a:rPr lang="en-US" sz="1400" dirty="0" err="1"/>
              <a:t>unterschiedlichsten</a:t>
            </a:r>
            <a:r>
              <a:rPr lang="en-US" sz="1400" dirty="0"/>
              <a:t> </a:t>
            </a:r>
            <a:r>
              <a:rPr lang="en-US" sz="1400" dirty="0" err="1"/>
              <a:t>Methoden</a:t>
            </a:r>
            <a:r>
              <a:rPr lang="en-US" sz="1400" dirty="0"/>
              <a:t>. Es </a:t>
            </a:r>
            <a:r>
              <a:rPr lang="en-US" sz="1400" dirty="0" err="1"/>
              <a:t>kommen</a:t>
            </a:r>
            <a:r>
              <a:rPr lang="en-US" sz="1400" dirty="0"/>
              <a:t> Flexi-Bars, </a:t>
            </a:r>
            <a:r>
              <a:rPr lang="en-US" sz="1400" dirty="0" err="1"/>
              <a:t>Medizinbälle</a:t>
            </a:r>
            <a:r>
              <a:rPr lang="en-US" sz="1400" dirty="0"/>
              <a:t>, </a:t>
            </a:r>
            <a:r>
              <a:rPr lang="en-US" sz="1400" dirty="0" err="1"/>
              <a:t>Pezzibälle</a:t>
            </a:r>
            <a:r>
              <a:rPr lang="en-US" sz="1400" dirty="0"/>
              <a:t>, etc. </a:t>
            </a:r>
            <a:r>
              <a:rPr lang="en-US" sz="1400" dirty="0" err="1"/>
              <a:t>zum</a:t>
            </a:r>
            <a:r>
              <a:rPr lang="en-US" sz="1400" dirty="0"/>
              <a:t> </a:t>
            </a:r>
            <a:r>
              <a:rPr lang="en-US" sz="1400" dirty="0" err="1"/>
              <a:t>Einsatz</a:t>
            </a:r>
            <a:r>
              <a:rPr lang="en-US" sz="1400" dirty="0"/>
              <a:t>. In der </a:t>
            </a:r>
            <a:r>
              <a:rPr lang="en-US" sz="1400" dirty="0" err="1"/>
              <a:t>zweiten</a:t>
            </a:r>
            <a:r>
              <a:rPr lang="en-US" sz="1400" dirty="0"/>
              <a:t> Gruppe, </a:t>
            </a:r>
            <a:r>
              <a:rPr lang="en-US" sz="1400" dirty="0" err="1"/>
              <a:t>geleitet</a:t>
            </a:r>
            <a:r>
              <a:rPr lang="en-US" sz="1400" dirty="0"/>
              <a:t> </a:t>
            </a:r>
            <a:r>
              <a:rPr lang="en-US" sz="1400" dirty="0" err="1"/>
              <a:t>durch</a:t>
            </a:r>
            <a:r>
              <a:rPr lang="en-US" sz="1400" dirty="0"/>
              <a:t> Sigrun </a:t>
            </a:r>
            <a:r>
              <a:rPr lang="en-US" sz="1400" dirty="0" err="1"/>
              <a:t>Wiedmayer</a:t>
            </a:r>
            <a:r>
              <a:rPr lang="en-US" sz="1400" dirty="0"/>
              <a:t>, </a:t>
            </a:r>
            <a:r>
              <a:rPr lang="en-US" sz="1400" dirty="0" err="1"/>
              <a:t>geht</a:t>
            </a:r>
            <a:r>
              <a:rPr lang="en-US" sz="1400" dirty="0"/>
              <a:t> es </a:t>
            </a:r>
            <a:r>
              <a:rPr lang="en-US" sz="1400" dirty="0" err="1"/>
              <a:t>hauptsächlich</a:t>
            </a:r>
            <a:r>
              <a:rPr lang="en-US" sz="1400" dirty="0"/>
              <a:t> um die </a:t>
            </a:r>
            <a:r>
              <a:rPr lang="en-US" sz="1400" dirty="0" err="1"/>
              <a:t>Erhaltung</a:t>
            </a:r>
            <a:r>
              <a:rPr lang="en-US" sz="1400" dirty="0"/>
              <a:t> der </a:t>
            </a:r>
            <a:r>
              <a:rPr lang="en-US" sz="1400" dirty="0" err="1"/>
              <a:t>Fähigkeiten</a:t>
            </a:r>
            <a:r>
              <a:rPr lang="en-US" sz="1400" dirty="0"/>
              <a:t>, da die </a:t>
            </a:r>
            <a:r>
              <a:rPr lang="en-US" sz="1400" dirty="0" err="1"/>
              <a:t>Teilnehmerinnen</a:t>
            </a:r>
            <a:r>
              <a:rPr lang="en-US" sz="1400" dirty="0"/>
              <a:t> </a:t>
            </a:r>
            <a:r>
              <a:rPr lang="en-US" sz="1400" dirty="0" err="1"/>
              <a:t>schon</a:t>
            </a:r>
            <a:r>
              <a:rPr lang="en-US" sz="1400" dirty="0"/>
              <a:t> 65 + </a:t>
            </a:r>
            <a:r>
              <a:rPr lang="en-US" sz="1400" dirty="0" err="1"/>
              <a:t>sind</a:t>
            </a:r>
            <a:r>
              <a:rPr lang="en-US" sz="1400" dirty="0"/>
              <a:t>. </a:t>
            </a:r>
            <a:r>
              <a:rPr lang="en-US" sz="1400" dirty="0" err="1"/>
              <a:t>Koordination</a:t>
            </a:r>
            <a:r>
              <a:rPr lang="en-US" sz="1400" dirty="0"/>
              <a:t>, </a:t>
            </a:r>
            <a:r>
              <a:rPr lang="en-US" sz="1400" dirty="0" err="1"/>
              <a:t>Beweglichkeit</a:t>
            </a:r>
            <a:r>
              <a:rPr lang="en-US" sz="1400" dirty="0"/>
              <a:t> und Balance </a:t>
            </a:r>
            <a:r>
              <a:rPr lang="en-US" sz="1400" dirty="0" err="1"/>
              <a:t>sind</a:t>
            </a:r>
            <a:r>
              <a:rPr lang="en-US" sz="1400" dirty="0"/>
              <a:t> </a:t>
            </a:r>
            <a:r>
              <a:rPr lang="en-US" sz="1400" dirty="0" err="1"/>
              <a:t>hier</a:t>
            </a:r>
            <a:r>
              <a:rPr lang="en-US" sz="1400" dirty="0"/>
              <a:t> die </a:t>
            </a:r>
            <a:r>
              <a:rPr lang="en-US" sz="1400" dirty="0" err="1"/>
              <a:t>Schwerpunkte</a:t>
            </a:r>
            <a:r>
              <a:rPr lang="en-US" sz="1400" dirty="0"/>
              <a:t>. Die </a:t>
            </a:r>
            <a:r>
              <a:rPr lang="en-US" sz="1400" dirty="0" err="1"/>
              <a:t>dritte</a:t>
            </a:r>
            <a:r>
              <a:rPr lang="en-US" sz="1400" dirty="0"/>
              <a:t> Gruppe </a:t>
            </a:r>
            <a:r>
              <a:rPr lang="en-US" sz="1400" dirty="0" err="1"/>
              <a:t>schwimmt</a:t>
            </a:r>
            <a:r>
              <a:rPr lang="en-US" sz="1400" dirty="0"/>
              <a:t> </a:t>
            </a:r>
            <a:r>
              <a:rPr lang="en-US" sz="1400" dirty="0" err="1"/>
              <a:t>jeden</a:t>
            </a:r>
            <a:r>
              <a:rPr lang="en-US" sz="1400" dirty="0"/>
              <a:t> Dienstag </a:t>
            </a:r>
            <a:r>
              <a:rPr lang="en-US" sz="1400" dirty="0" err="1"/>
              <a:t>im</a:t>
            </a:r>
            <a:r>
              <a:rPr lang="en-US" sz="1400" dirty="0"/>
              <a:t> </a:t>
            </a:r>
            <a:r>
              <a:rPr lang="en-US" sz="1400" dirty="0" err="1"/>
              <a:t>Lehrschwimmbecken</a:t>
            </a:r>
            <a:r>
              <a:rPr lang="en-US" sz="1400" dirty="0"/>
              <a:t>, um </a:t>
            </a:r>
            <a:r>
              <a:rPr lang="en-US" sz="1400" dirty="0" err="1"/>
              <a:t>Ausdauer</a:t>
            </a:r>
            <a:r>
              <a:rPr lang="en-US" sz="1400" dirty="0"/>
              <a:t>, </a:t>
            </a:r>
            <a:r>
              <a:rPr lang="en-US" sz="1400" dirty="0" err="1"/>
              <a:t>Koordination</a:t>
            </a:r>
            <a:r>
              <a:rPr lang="en-US" sz="1400" dirty="0"/>
              <a:t> und </a:t>
            </a:r>
            <a:r>
              <a:rPr lang="en-US" sz="1400" dirty="0" err="1"/>
              <a:t>Beweglichkeit</a:t>
            </a:r>
            <a:r>
              <a:rPr lang="en-US" sz="1400" dirty="0"/>
              <a:t> </a:t>
            </a:r>
            <a:r>
              <a:rPr lang="en-US" sz="1400" dirty="0" err="1"/>
              <a:t>zu</a:t>
            </a:r>
            <a:r>
              <a:rPr lang="en-US" sz="1400" dirty="0"/>
              <a:t> </a:t>
            </a:r>
            <a:r>
              <a:rPr lang="en-US" sz="1400" dirty="0" err="1"/>
              <a:t>fördern</a:t>
            </a:r>
            <a:r>
              <a:rPr lang="en-US" sz="1400" dirty="0"/>
              <a:t>.</a:t>
            </a:r>
          </a:p>
          <a:p>
            <a:endParaRPr lang="en-US" sz="1400" b="1" dirty="0"/>
          </a:p>
          <a:p>
            <a:endParaRPr lang="en-US" sz="1400" b="1" dirty="0"/>
          </a:p>
          <a:p>
            <a:endParaRPr lang="en-US" sz="1400" b="1" dirty="0"/>
          </a:p>
          <a:p>
            <a:r>
              <a:rPr lang="en-US" sz="1400" b="1" dirty="0" err="1"/>
              <a:t>Trainingszeiten</a:t>
            </a:r>
            <a:r>
              <a:rPr lang="en-US" sz="1400" b="1" dirty="0"/>
              <a:t>:</a:t>
            </a:r>
            <a:endParaRPr lang="en-US" sz="1400" dirty="0"/>
          </a:p>
          <a:p>
            <a:r>
              <a:rPr lang="en-US" sz="1400" dirty="0"/>
              <a:t>Gruppe 1 : Dienstag, 19.00 bis 20.00 Uhr </a:t>
            </a:r>
            <a:r>
              <a:rPr lang="en-US" sz="1400" dirty="0" err="1"/>
              <a:t>Grundschulturnhalle</a:t>
            </a:r>
            <a:r>
              <a:rPr lang="en-US" sz="1400" dirty="0"/>
              <a:t>	                       Gruppe 2: Dienstag, 20.00 bis 21.00 Uhr </a:t>
            </a:r>
            <a:r>
              <a:rPr lang="en-US" sz="1400" dirty="0" err="1"/>
              <a:t>Grundschulturnhalle</a:t>
            </a:r>
            <a:r>
              <a:rPr lang="en-US" sz="1400" dirty="0"/>
              <a:t> 		     Am 1. Dienstag </a:t>
            </a:r>
            <a:r>
              <a:rPr lang="en-US" sz="1400" dirty="0" err="1"/>
              <a:t>im</a:t>
            </a:r>
            <a:r>
              <a:rPr lang="en-US" sz="1400" dirty="0"/>
              <a:t> Monat </a:t>
            </a:r>
            <a:r>
              <a:rPr lang="en-US" sz="1400" dirty="0" err="1"/>
              <a:t>Schwimmen</a:t>
            </a:r>
            <a:r>
              <a:rPr lang="en-US" sz="1400" dirty="0"/>
              <a:t> </a:t>
            </a:r>
            <a:r>
              <a:rPr lang="en-US" sz="1400" dirty="0" err="1"/>
              <a:t>im</a:t>
            </a:r>
            <a:r>
              <a:rPr lang="en-US" sz="1400" dirty="0"/>
              <a:t> </a:t>
            </a:r>
            <a:r>
              <a:rPr lang="en-US" sz="1400" dirty="0" err="1"/>
              <a:t>Lehrschwimmbecken</a:t>
            </a:r>
            <a:r>
              <a:rPr lang="en-US" sz="1400" dirty="0"/>
              <a:t> d. </a:t>
            </a:r>
            <a:r>
              <a:rPr lang="en-US" sz="1400" dirty="0" err="1"/>
              <a:t>Grundschule</a:t>
            </a:r>
            <a:r>
              <a:rPr lang="en-US" sz="1400" dirty="0"/>
              <a:t>        Gruppe 3: Dienstag, 19.00 bis 20.00 Uhr </a:t>
            </a:r>
            <a:r>
              <a:rPr lang="en-US" sz="1400" dirty="0" err="1"/>
              <a:t>im</a:t>
            </a:r>
            <a:r>
              <a:rPr lang="en-US" sz="1400" dirty="0"/>
              <a:t> </a:t>
            </a:r>
            <a:r>
              <a:rPr lang="en-US" sz="1400" dirty="0" err="1"/>
              <a:t>Lehrschwimmbecken</a:t>
            </a:r>
            <a:r>
              <a:rPr lang="en-US" sz="1400" dirty="0"/>
              <a:t> - </a:t>
            </a:r>
            <a:r>
              <a:rPr lang="en-US" sz="1400" dirty="0" err="1"/>
              <a:t>Schwimmen</a:t>
            </a:r>
            <a:endParaRPr lang="en-US" sz="1400" dirty="0"/>
          </a:p>
          <a:p>
            <a:r>
              <a:rPr lang="en-US" sz="1400" b="1" dirty="0"/>
              <a:t>Termine 2025:</a:t>
            </a:r>
            <a:endParaRPr lang="en-US" sz="1400" dirty="0"/>
          </a:p>
          <a:p>
            <a:r>
              <a:rPr lang="en-US" sz="1400" dirty="0" err="1"/>
              <a:t>Jährlich</a:t>
            </a:r>
            <a:r>
              <a:rPr lang="en-US" sz="1400" dirty="0"/>
              <a:t> </a:t>
            </a:r>
            <a:r>
              <a:rPr lang="en-US" sz="1400" dirty="0" err="1"/>
              <a:t>wiederkehrend</a:t>
            </a:r>
            <a:r>
              <a:rPr lang="en-US" sz="1400" dirty="0"/>
              <a:t> </a:t>
            </a:r>
            <a:r>
              <a:rPr lang="en-US" sz="1400" dirty="0" err="1"/>
              <a:t>beide</a:t>
            </a:r>
            <a:r>
              <a:rPr lang="en-US" sz="1400" dirty="0"/>
              <a:t> Gruppen </a:t>
            </a:r>
            <a:r>
              <a:rPr lang="en-US" sz="1400" dirty="0" err="1"/>
              <a:t>zusammen</a:t>
            </a:r>
            <a:r>
              <a:rPr lang="en-US" sz="1400" dirty="0"/>
              <a:t>: 	             </a:t>
            </a:r>
            <a:r>
              <a:rPr lang="en-US" sz="1400" dirty="0" err="1"/>
              <a:t>Teilnahme</a:t>
            </a:r>
            <a:r>
              <a:rPr lang="en-US" sz="1400" dirty="0"/>
              <a:t> </a:t>
            </a:r>
            <a:r>
              <a:rPr lang="en-US" sz="1400" dirty="0" err="1"/>
              <a:t>bei</a:t>
            </a:r>
            <a:r>
              <a:rPr lang="en-US" sz="1400" dirty="0"/>
              <a:t> </a:t>
            </a:r>
            <a:r>
              <a:rPr lang="en-US" sz="1400" dirty="0" err="1"/>
              <a:t>Wilhelmsdorf</a:t>
            </a:r>
            <a:r>
              <a:rPr lang="en-US" sz="1400" dirty="0"/>
              <a:t> live </a:t>
            </a:r>
            <a:r>
              <a:rPr lang="en-US" sz="1400" dirty="0" err="1"/>
              <a:t>mit</a:t>
            </a:r>
            <a:r>
              <a:rPr lang="en-US" sz="1400" dirty="0"/>
              <a:t> </a:t>
            </a:r>
            <a:r>
              <a:rPr lang="en-US" sz="1400" dirty="0" err="1"/>
              <a:t>Kaffee</a:t>
            </a:r>
            <a:r>
              <a:rPr lang="en-US" sz="1400" dirty="0"/>
              <a:t> und </a:t>
            </a:r>
            <a:r>
              <a:rPr lang="en-US" sz="1400" dirty="0" err="1"/>
              <a:t>Kuchenverkauf</a:t>
            </a:r>
            <a:r>
              <a:rPr lang="en-US" sz="1400" dirty="0"/>
              <a:t>  </a:t>
            </a:r>
            <a:r>
              <a:rPr lang="en-US" sz="1400" dirty="0" err="1"/>
              <a:t>Saisonabschluss</a:t>
            </a:r>
            <a:r>
              <a:rPr lang="en-US" sz="1400" dirty="0"/>
              <a:t> am </a:t>
            </a:r>
            <a:r>
              <a:rPr lang="en-US" sz="1400" dirty="0" err="1"/>
              <a:t>Sportgelände</a:t>
            </a:r>
            <a:r>
              <a:rPr lang="en-US" sz="1400" dirty="0"/>
              <a:t> </a:t>
            </a:r>
            <a:r>
              <a:rPr lang="en-US" sz="1400" dirty="0" err="1"/>
              <a:t>vor</a:t>
            </a:r>
            <a:r>
              <a:rPr lang="en-US" sz="1400" dirty="0"/>
              <a:t> den </a:t>
            </a:r>
            <a:r>
              <a:rPr lang="en-US" sz="1400" dirty="0" err="1"/>
              <a:t>Sommerferien</a:t>
            </a:r>
            <a:r>
              <a:rPr lang="en-US" sz="1400" dirty="0"/>
              <a:t>	  </a:t>
            </a:r>
            <a:r>
              <a:rPr lang="en-US" sz="1400" dirty="0" err="1"/>
              <a:t>Weihnachtsfeier</a:t>
            </a:r>
            <a:r>
              <a:rPr lang="en-US" sz="1400" dirty="0"/>
              <a:t> </a:t>
            </a:r>
            <a:r>
              <a:rPr lang="en-US" sz="1400" dirty="0" err="1"/>
              <a:t>im</a:t>
            </a:r>
            <a:r>
              <a:rPr lang="en-US" sz="1400" dirty="0"/>
              <a:t> </a:t>
            </a:r>
            <a:r>
              <a:rPr lang="en-US" sz="1400" dirty="0" err="1"/>
              <a:t>Sportheim</a:t>
            </a:r>
            <a:r>
              <a:rPr lang="en-US" sz="1400" dirty="0"/>
              <a:t> </a:t>
            </a:r>
          </a:p>
          <a:p>
            <a:pPr>
              <a:lnSpc>
                <a:spcPct val="100000"/>
              </a:lnSpc>
              <a:spcBef>
                <a:spcPts val="600"/>
              </a:spcBef>
            </a:pPr>
            <a:endParaRPr lang="de-DE" sz="1150" dirty="0">
              <a:solidFill>
                <a:schemeClr val="tx1"/>
              </a:solidFill>
            </a:endParaRPr>
          </a:p>
        </p:txBody>
      </p:sp>
      <p:pic>
        <p:nvPicPr>
          <p:cNvPr id="2" name="Grafik 1">
            <a:extLst>
              <a:ext uri="{FF2B5EF4-FFF2-40B4-BE49-F238E27FC236}">
                <a16:creationId xmlns:a16="http://schemas.microsoft.com/office/drawing/2014/main" id="{630717B0-17A4-DCC4-30EF-083B3C1DBDF7}"/>
              </a:ext>
            </a:extLst>
          </p:cNvPr>
          <p:cNvPicPr>
            <a:picLocks noChangeAspect="1"/>
          </p:cNvPicPr>
          <p:nvPr/>
        </p:nvPicPr>
        <p:blipFill>
          <a:blip r:embed="rId3" cstate="print">
            <a:extLst>
              <a:ext uri="{28A0092B-C50C-407E-A947-70E740481C1C}">
                <a14:useLocalDpi xmlns:a14="http://schemas.microsoft.com/office/drawing/2010/main" val="0"/>
              </a:ext>
            </a:extLst>
          </a:blip>
          <a:srcRect t="24052" b="25948"/>
          <a:stretch>
            <a:fillRect/>
          </a:stretch>
        </p:blipFill>
        <p:spPr bwMode="auto">
          <a:xfrm>
            <a:off x="7262496" y="3618787"/>
            <a:ext cx="4320000" cy="2880000"/>
          </a:xfrm>
          <a:prstGeom prst="rect">
            <a:avLst/>
          </a:prstGeom>
          <a:noFill/>
          <a:ln>
            <a:noFill/>
          </a:ln>
        </p:spPr>
      </p:pic>
      <p:pic>
        <p:nvPicPr>
          <p:cNvPr id="16" name="Picture 2">
            <a:hlinkClick r:id="rId4" action="ppaction://hlinksldjump"/>
            <a:extLst>
              <a:ext uri="{FF2B5EF4-FFF2-40B4-BE49-F238E27FC236}">
                <a16:creationId xmlns:a16="http://schemas.microsoft.com/office/drawing/2014/main" id="{34AFE165-FE3D-8B17-F7E5-5A30D67B42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7AF981C6-43BA-9E64-0331-4EFA7EEB63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61403" y="2312726"/>
            <a:ext cx="1591045" cy="2121393"/>
          </a:xfrm>
          <a:prstGeom prst="rect">
            <a:avLst/>
          </a:prstGeom>
        </p:spPr>
      </p:pic>
    </p:spTree>
    <p:extLst>
      <p:ext uri="{BB962C8B-B14F-4D97-AF65-F5344CB8AC3E}">
        <p14:creationId xmlns:p14="http://schemas.microsoft.com/office/powerpoint/2010/main" val="111647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8E64-2742-2CB6-20DE-704877CFA45B}"/>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094E82D-7E65-56F7-7B9F-9174638E3FCD}"/>
              </a:ext>
            </a:extLst>
          </p:cNvPr>
          <p:cNvSpPr>
            <a:spLocks noGrp="1"/>
          </p:cNvSpPr>
          <p:nvPr>
            <p:ph type="title"/>
          </p:nvPr>
        </p:nvSpPr>
        <p:spPr/>
        <p:txBody>
          <a:bodyPr>
            <a:normAutofit/>
          </a:bodyPr>
          <a:lstStyle/>
          <a:p>
            <a:r>
              <a:rPr lang="en-US" b="1" dirty="0" err="1">
                <a:solidFill>
                  <a:schemeClr val="tx1"/>
                </a:solidFill>
                <a:highlight>
                  <a:srgbClr val="FFFFFF"/>
                </a:highlight>
              </a:rPr>
              <a:t>Deutsches</a:t>
            </a:r>
            <a:r>
              <a:rPr lang="en-US" b="1" dirty="0">
                <a:solidFill>
                  <a:schemeClr val="tx1"/>
                </a:solidFill>
                <a:highlight>
                  <a:srgbClr val="FFFFFF"/>
                </a:highlight>
              </a:rPr>
              <a:t> </a:t>
            </a:r>
            <a:br>
              <a:rPr lang="en-US" b="1" dirty="0">
                <a:solidFill>
                  <a:schemeClr val="tx1"/>
                </a:solidFill>
                <a:highlight>
                  <a:srgbClr val="FFFFFF"/>
                </a:highlight>
              </a:rPr>
            </a:br>
            <a:r>
              <a:rPr lang="en-US" b="1" dirty="0" err="1">
                <a:solidFill>
                  <a:schemeClr val="tx1"/>
                </a:solidFill>
                <a:highlight>
                  <a:srgbClr val="FFFFFF"/>
                </a:highlight>
              </a:rPr>
              <a:t>Sportabzeichen</a:t>
            </a:r>
            <a:endParaRPr lang="de-DE" dirty="0">
              <a:solidFill>
                <a:schemeClr val="tx1"/>
              </a:solidFill>
            </a:endParaRPr>
          </a:p>
        </p:txBody>
      </p:sp>
      <p:pic>
        <p:nvPicPr>
          <p:cNvPr id="9" name="Grafik 8">
            <a:extLst>
              <a:ext uri="{FF2B5EF4-FFF2-40B4-BE49-F238E27FC236}">
                <a16:creationId xmlns:a16="http://schemas.microsoft.com/office/drawing/2014/main" id="{C347036F-58F5-60B8-937E-EAE9B521F979}"/>
              </a:ext>
            </a:extLst>
          </p:cNvPr>
          <p:cNvPicPr>
            <a:picLocks noChangeAspect="1"/>
          </p:cNvPicPr>
          <p:nvPr/>
        </p:nvPicPr>
        <p:blipFill>
          <a:blip r:embed="rId2">
            <a:extLst>
              <a:ext uri="{28A0092B-C50C-407E-A947-70E740481C1C}">
                <a14:useLocalDpi xmlns:a14="http://schemas.microsoft.com/office/drawing/2010/main" val="0"/>
              </a:ext>
            </a:extLst>
          </a:blip>
          <a:srcRect t="11111"/>
          <a:stretch>
            <a:fillRect/>
          </a:stretch>
        </p:blipFill>
        <p:spPr>
          <a:xfrm>
            <a:off x="7250203" y="3596491"/>
            <a:ext cx="4320000" cy="2880001"/>
          </a:xfrm>
          <a:prstGeom prst="rect">
            <a:avLst/>
          </a:prstGeom>
        </p:spPr>
      </p:pic>
      <p:sp>
        <p:nvSpPr>
          <p:cNvPr id="5" name="Inhaltsplatzhalter 4">
            <a:extLst>
              <a:ext uri="{FF2B5EF4-FFF2-40B4-BE49-F238E27FC236}">
                <a16:creationId xmlns:a16="http://schemas.microsoft.com/office/drawing/2014/main" id="{E65A8F3A-2EC1-5414-71B3-A7D852317EB4}"/>
              </a:ext>
            </a:extLst>
          </p:cNvPr>
          <p:cNvSpPr>
            <a:spLocks noGrp="1"/>
          </p:cNvSpPr>
          <p:nvPr>
            <p:ph sz="half" idx="1"/>
          </p:nvPr>
        </p:nvSpPr>
        <p:spPr>
          <a:xfrm>
            <a:off x="1097278" y="1845734"/>
            <a:ext cx="6152538" cy="4023360"/>
          </a:xfrm>
        </p:spPr>
        <p:txBody>
          <a:bodyPr numCol="2">
            <a:noAutofit/>
          </a:bodyPr>
          <a:lstStyle/>
          <a:p>
            <a:pPr>
              <a:spcBef>
                <a:spcPts val="600"/>
              </a:spcBef>
            </a:pPr>
            <a:r>
              <a:rPr lang="de-DE" sz="1200" b="1" dirty="0">
                <a:solidFill>
                  <a:schemeClr val="tx1"/>
                </a:solidFill>
              </a:rPr>
              <a:t>Abteilungsleiterin: Maren Lüke</a:t>
            </a:r>
          </a:p>
          <a:p>
            <a:pPr>
              <a:spcBef>
                <a:spcPts val="600"/>
              </a:spcBef>
            </a:pPr>
            <a:r>
              <a:rPr lang="de-DE" sz="1200" dirty="0">
                <a:solidFill>
                  <a:schemeClr val="tx1"/>
                </a:solidFill>
              </a:rPr>
              <a:t>Ziel erreicht! Insgesamt 60 Sportabzeichen wurden in diesem Jahr durch die TSG verliehen. Vor fünf Jahren, zum 60-jährigen Jubiläum der TSG, hatte sich das Sportabzeichen Team um Steffi Caspari und Maren Lüke ein ehrgeiziges Ziel gesetzt: 60 Sportabzeichen. Corona durchkreuzte die Pläne – doch 2025 ist es geschafft! Ein Beweis dafür, dass Durchhaltevermögen und Gemeinschaft Großes bewegen können. Doch 2025 standen nicht nur Zahlen im Fokus, sondern vor allem die Vielfalt und die Freude am Sport.</a:t>
            </a:r>
          </a:p>
          <a:p>
            <a:pPr>
              <a:lnSpc>
                <a:spcPct val="100000"/>
              </a:lnSpc>
              <a:spcBef>
                <a:spcPts val="600"/>
              </a:spcBef>
            </a:pPr>
            <a:r>
              <a:rPr lang="de-DE" sz="1200" dirty="0">
                <a:solidFill>
                  <a:schemeClr val="tx1"/>
                </a:solidFill>
              </a:rPr>
              <a:t>Unter den Geehrten waren sowohl Erstteilnehmende als auch langjährige Sportlerinnen und Sportler im Alter von sechs bis 75 Jahren. Besonders hervorzuheben ist die Teilnahme der „Mittwochskicker“, die das Sportabzeichen gemeinsam ablegten und die Abnahme zugleich als Auftakt in die neue Saison nutzten.</a:t>
            </a:r>
          </a:p>
          <a:p>
            <a:pPr>
              <a:spcBef>
                <a:spcPts val="600"/>
              </a:spcBef>
            </a:pPr>
            <a:r>
              <a:rPr lang="de-DE" sz="1200" i="1" dirty="0">
                <a:solidFill>
                  <a:schemeClr val="tx1"/>
                </a:solidFill>
              </a:rPr>
              <a:t>Die TSG Bereiche Sportabzeichen und Leichtathletik überreichen 2025 insgesamt 29 Gold-, 16 Silber- und 15 Bronzeurkunden</a:t>
            </a:r>
            <a:r>
              <a:rPr lang="de-DE" sz="1200" b="1" dirty="0">
                <a:solidFill>
                  <a:schemeClr val="tx1"/>
                </a:solidFill>
              </a:rPr>
              <a:t>. </a:t>
            </a:r>
            <a:r>
              <a:rPr lang="de-DE" sz="1200" dirty="0">
                <a:solidFill>
                  <a:schemeClr val="tx1"/>
                </a:solidFill>
              </a:rPr>
              <a:t>Die Leichtathletik-Kinder erhielten ihre Auszeichnungen in der letzten Trainingseinheit des Jahres, während die „Mittwochskicker“, die nicht an der Rathausfeier teilnehmen konnten, ihre Urkunden einen Tag später im Training in Empfang nahmen.</a:t>
            </a:r>
          </a:p>
          <a:p>
            <a:pPr>
              <a:spcBef>
                <a:spcPts val="600"/>
              </a:spcBef>
            </a:pPr>
            <a:r>
              <a:rPr lang="de-DE" sz="1200" dirty="0">
                <a:solidFill>
                  <a:schemeClr val="tx1"/>
                </a:solidFill>
              </a:rPr>
              <a:t>Die feierliche Übergabe im Rathaus übernahm, wie in den Vorjahren Bürgermeisterin Sandra Flucht, die sich für die Sportlerinnen und Sportler Zeit nahm.</a:t>
            </a:r>
          </a:p>
          <a:p>
            <a:pPr>
              <a:spcBef>
                <a:spcPts val="600"/>
              </a:spcBef>
            </a:pPr>
            <a:r>
              <a:rPr lang="de-DE" sz="1200" dirty="0">
                <a:solidFill>
                  <a:schemeClr val="tx1"/>
                </a:solidFill>
              </a:rPr>
              <a:t>Vielen Dank für diese Wertschätzung. Ein herzlicher Dank gilt auch allen, die im Hintergrund zum Gelingen der Veranstaltung beigetragen haben. Nach der offiziellen Verleihung bot sich bei Gesprächen und einem kleinen Imbiss Gelegenheit zum Austausch über ein erfolgreiches Sportjahr.</a:t>
            </a:r>
          </a:p>
        </p:txBody>
      </p:sp>
      <p:pic>
        <p:nvPicPr>
          <p:cNvPr id="16" name="Picture 2">
            <a:hlinkClick r:id="rId3" action="ppaction://hlinksldjump"/>
            <a:extLst>
              <a:ext uri="{FF2B5EF4-FFF2-40B4-BE49-F238E27FC236}">
                <a16:creationId xmlns:a16="http://schemas.microsoft.com/office/drawing/2014/main" id="{C8265E0C-FD2C-1092-21F9-7CA9D57FC20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7" name="Inhaltsplatzhalter 6">
            <a:extLst>
              <a:ext uri="{FF2B5EF4-FFF2-40B4-BE49-F238E27FC236}">
                <a16:creationId xmlns:a16="http://schemas.microsoft.com/office/drawing/2014/main" id="{70E1DE0C-C6E4-C076-CB36-6C89C959C4B3}"/>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249816" y="564644"/>
            <a:ext cx="4320387" cy="2880000"/>
          </a:xfrm>
          <a:prstGeom prst="rect">
            <a:avLst/>
          </a:prstGeom>
        </p:spPr>
      </p:pic>
      <p:sp>
        <p:nvSpPr>
          <p:cNvPr id="10" name="Textfeld 9">
            <a:extLst>
              <a:ext uri="{FF2B5EF4-FFF2-40B4-BE49-F238E27FC236}">
                <a16:creationId xmlns:a16="http://schemas.microsoft.com/office/drawing/2014/main" id="{7D83BEF8-341C-146F-8B07-8A8EC4BB461B}"/>
              </a:ext>
            </a:extLst>
          </p:cNvPr>
          <p:cNvSpPr txBox="1"/>
          <p:nvPr/>
        </p:nvSpPr>
        <p:spPr>
          <a:xfrm>
            <a:off x="1057086" y="5860305"/>
            <a:ext cx="6139565" cy="830997"/>
          </a:xfrm>
          <a:prstGeom prst="rect">
            <a:avLst/>
          </a:prstGeom>
          <a:solidFill>
            <a:srgbClr val="F1D0C1"/>
          </a:solidFill>
        </p:spPr>
        <p:txBody>
          <a:bodyPr wrap="square" rtlCol="0">
            <a:spAutoFit/>
          </a:bodyPr>
          <a:lstStyle/>
          <a:p>
            <a:r>
              <a:rPr lang="de-DE" sz="1200" b="1" dirty="0"/>
              <a:t>Abnahmetermine 2026:</a:t>
            </a:r>
            <a:endParaRPr lang="de-DE" sz="1200" dirty="0"/>
          </a:p>
          <a:p>
            <a:r>
              <a:rPr lang="de-DE" sz="1200" dirty="0"/>
              <a:t>Donnerstag von 18.00 – 19.30 Uhr, 30. April und 21. Mai, 11. und 25. Juni, 2. und 16. Juli</a:t>
            </a:r>
          </a:p>
          <a:p>
            <a:r>
              <a:rPr lang="de-DE" sz="1200" dirty="0"/>
              <a:t>Donnerstag von 17.30 – 19.00 Uhr, 17. September</a:t>
            </a:r>
          </a:p>
          <a:p>
            <a:r>
              <a:rPr lang="de-DE" sz="1200" dirty="0"/>
              <a:t>Donnerstag von 17.00 – 18.30 Uhr, 01. und 15. Oktober 2025</a:t>
            </a:r>
          </a:p>
        </p:txBody>
      </p:sp>
    </p:spTree>
    <p:extLst>
      <p:ext uri="{BB962C8B-B14F-4D97-AF65-F5344CB8AC3E}">
        <p14:creationId xmlns:p14="http://schemas.microsoft.com/office/powerpoint/2010/main" val="755865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3F913-7888-25B2-7597-BA8C3C756C8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34C2AE9-8FC8-206F-16DD-435E5755E778}"/>
              </a:ext>
            </a:extLst>
          </p:cNvPr>
          <p:cNvSpPr>
            <a:spLocks noGrp="1"/>
          </p:cNvSpPr>
          <p:nvPr>
            <p:ph type="title"/>
          </p:nvPr>
        </p:nvSpPr>
        <p:spPr/>
        <p:txBody>
          <a:bodyPr/>
          <a:lstStyle/>
          <a:p>
            <a:r>
              <a:rPr lang="en-US" b="1" dirty="0" err="1">
                <a:solidFill>
                  <a:schemeClr val="tx1"/>
                </a:solidFill>
                <a:highlight>
                  <a:srgbClr val="FFFFFF"/>
                </a:highlight>
              </a:rPr>
              <a:t>Fechten</a:t>
            </a:r>
            <a:endParaRPr lang="de-DE" dirty="0">
              <a:solidFill>
                <a:schemeClr val="tx1"/>
              </a:solidFill>
            </a:endParaRPr>
          </a:p>
        </p:txBody>
      </p:sp>
      <p:sp>
        <p:nvSpPr>
          <p:cNvPr id="5" name="Inhaltsplatzhalter 4">
            <a:extLst>
              <a:ext uri="{FF2B5EF4-FFF2-40B4-BE49-F238E27FC236}">
                <a16:creationId xmlns:a16="http://schemas.microsoft.com/office/drawing/2014/main" id="{4E4CA210-2B2B-366B-89C2-5C76AA83D286}"/>
              </a:ext>
            </a:extLst>
          </p:cNvPr>
          <p:cNvSpPr>
            <a:spLocks noGrp="1"/>
          </p:cNvSpPr>
          <p:nvPr>
            <p:ph sz="half" idx="1"/>
          </p:nvPr>
        </p:nvSpPr>
        <p:spPr>
          <a:xfrm>
            <a:off x="1097277" y="1825638"/>
            <a:ext cx="6165219" cy="5278368"/>
          </a:xfrm>
        </p:spPr>
        <p:txBody>
          <a:bodyPr bIns="0" numCol="1" anchor="t">
            <a:noAutofit/>
          </a:bodyPr>
          <a:lstStyle/>
          <a:p>
            <a:pPr>
              <a:lnSpc>
                <a:spcPct val="100000"/>
              </a:lnSpc>
              <a:spcBef>
                <a:spcPts val="600"/>
              </a:spcBef>
            </a:pPr>
            <a:r>
              <a:rPr lang="de-DE" sz="1400" b="1" dirty="0">
                <a:solidFill>
                  <a:schemeClr val="tx1"/>
                </a:solidFill>
              </a:rPr>
              <a:t>Abteilungsleiter: Markus Dietrich</a:t>
            </a:r>
          </a:p>
          <a:p>
            <a:pPr>
              <a:lnSpc>
                <a:spcPct val="100000"/>
              </a:lnSpc>
              <a:spcBef>
                <a:spcPts val="600"/>
              </a:spcBef>
            </a:pPr>
            <a:endParaRPr lang="de-DE" sz="1400" b="1" dirty="0">
              <a:solidFill>
                <a:schemeClr val="tx1"/>
              </a:solidFill>
            </a:endParaRPr>
          </a:p>
          <a:p>
            <a:r>
              <a:rPr lang="de-DE" sz="1400" dirty="0">
                <a:cs typeface="Calibri" panose="020F0502020204030204" pitchFamily="34" charset="0"/>
              </a:rPr>
              <a:t>Die Fecht-AG läuft nach wie vor unter der Leitung von Markus Dietrich</a:t>
            </a:r>
          </a:p>
          <a:p>
            <a:endParaRPr lang="de-DE" sz="1400" dirty="0">
              <a:cs typeface="Calibri" panose="020F0502020204030204" pitchFamily="34" charset="0"/>
            </a:endParaRPr>
          </a:p>
          <a:p>
            <a:r>
              <a:rPr lang="de-DE" sz="1400" b="1" dirty="0">
                <a:cs typeface="Calibri" panose="020F0502020204030204" pitchFamily="34" charset="0"/>
              </a:rPr>
              <a:t>Trainingszeiten:</a:t>
            </a:r>
          </a:p>
          <a:p>
            <a:r>
              <a:rPr lang="de-DE" sz="1400" dirty="0">
                <a:cs typeface="Calibri" panose="020F0502020204030204" pitchFamily="34" charset="0"/>
              </a:rPr>
              <a:t>Fechten für Jugendliche ab der 5. Klasse</a:t>
            </a:r>
          </a:p>
          <a:p>
            <a:r>
              <a:rPr lang="de-DE" sz="1400" dirty="0">
                <a:cs typeface="Calibri" panose="020F0502020204030204" pitchFamily="34" charset="0"/>
              </a:rPr>
              <a:t>Dienstag 15.00 – 16.00 Uhr, Riedhalle</a:t>
            </a:r>
          </a:p>
          <a:p>
            <a:pPr>
              <a:lnSpc>
                <a:spcPct val="100000"/>
              </a:lnSpc>
              <a:spcBef>
                <a:spcPts val="600"/>
              </a:spcBef>
            </a:pPr>
            <a:endParaRPr lang="de-DE" sz="1150" b="1" dirty="0">
              <a:solidFill>
                <a:schemeClr val="tx1"/>
              </a:solidFill>
            </a:endParaRPr>
          </a:p>
        </p:txBody>
      </p:sp>
      <p:pic>
        <p:nvPicPr>
          <p:cNvPr id="2" name="Grafik 1">
            <a:extLst>
              <a:ext uri="{FF2B5EF4-FFF2-40B4-BE49-F238E27FC236}">
                <a16:creationId xmlns:a16="http://schemas.microsoft.com/office/drawing/2014/main" id="{B0216BE9-31E7-58D1-BB6B-9994736C905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2496" y="574637"/>
            <a:ext cx="4320000" cy="2881528"/>
          </a:xfrm>
          <a:prstGeom prst="rect">
            <a:avLst/>
          </a:prstGeom>
          <a:ln>
            <a:noFill/>
          </a:ln>
          <a:effectLst/>
        </p:spPr>
      </p:pic>
      <p:pic>
        <p:nvPicPr>
          <p:cNvPr id="7" name="Grafik 6">
            <a:extLst>
              <a:ext uri="{FF2B5EF4-FFF2-40B4-BE49-F238E27FC236}">
                <a16:creationId xmlns:a16="http://schemas.microsoft.com/office/drawing/2014/main" id="{7267A403-DF9D-CD35-D938-9CC4EE4DB5D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0836" y="3596491"/>
            <a:ext cx="4320000" cy="2881354"/>
          </a:xfrm>
          <a:prstGeom prst="rect">
            <a:avLst/>
          </a:prstGeom>
          <a:ln>
            <a:noFill/>
          </a:ln>
          <a:effectLst/>
        </p:spPr>
      </p:pic>
      <p:pic>
        <p:nvPicPr>
          <p:cNvPr id="16" name="Picture 2">
            <a:hlinkClick r:id="rId4" action="ppaction://hlinksldjump"/>
            <a:extLst>
              <a:ext uri="{FF2B5EF4-FFF2-40B4-BE49-F238E27FC236}">
                <a16:creationId xmlns:a16="http://schemas.microsoft.com/office/drawing/2014/main" id="{D079B029-2DFF-6FF4-84E3-1512B9C2B5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543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89509-946F-9930-9486-5223384A37FA}"/>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9DF10FD-DDBC-B2DE-A907-9AD580102914}"/>
              </a:ext>
            </a:extLst>
          </p:cNvPr>
          <p:cNvSpPr>
            <a:spLocks noGrp="1"/>
          </p:cNvSpPr>
          <p:nvPr>
            <p:ph type="title"/>
          </p:nvPr>
        </p:nvSpPr>
        <p:spPr/>
        <p:txBody>
          <a:bodyPr/>
          <a:lstStyle/>
          <a:p>
            <a:r>
              <a:rPr lang="en-US" b="1" dirty="0" err="1">
                <a:solidFill>
                  <a:schemeClr val="tx1"/>
                </a:solidFill>
                <a:highlight>
                  <a:srgbClr val="FFFFFF"/>
                </a:highlight>
              </a:rPr>
              <a:t>Fitnessraum</a:t>
            </a:r>
            <a:endParaRPr lang="de-DE" dirty="0">
              <a:solidFill>
                <a:schemeClr val="tx1"/>
              </a:solidFill>
            </a:endParaRPr>
          </a:p>
        </p:txBody>
      </p:sp>
      <p:sp>
        <p:nvSpPr>
          <p:cNvPr id="5" name="Inhaltsplatzhalter 4">
            <a:extLst>
              <a:ext uri="{FF2B5EF4-FFF2-40B4-BE49-F238E27FC236}">
                <a16:creationId xmlns:a16="http://schemas.microsoft.com/office/drawing/2014/main" id="{B1A1B6F4-D995-5696-9039-8C681B70810E}"/>
              </a:ext>
            </a:extLst>
          </p:cNvPr>
          <p:cNvSpPr>
            <a:spLocks noGrp="1"/>
          </p:cNvSpPr>
          <p:nvPr>
            <p:ph sz="half" idx="1"/>
          </p:nvPr>
        </p:nvSpPr>
        <p:spPr>
          <a:xfrm>
            <a:off x="1097277" y="1825638"/>
            <a:ext cx="6165219" cy="4467718"/>
          </a:xfrm>
        </p:spPr>
        <p:txBody>
          <a:bodyPr bIns="0" numCol="2" anchor="t">
            <a:noAutofit/>
          </a:bodyPr>
          <a:lstStyle/>
          <a:p>
            <a:pPr marL="0" indent="0">
              <a:spcAft>
                <a:spcPts val="1000"/>
              </a:spcAft>
              <a:buNone/>
            </a:pPr>
            <a:r>
              <a:rPr lang="de-DE" sz="1400" b="1" dirty="0">
                <a:solidFill>
                  <a:schemeClr val="tx1">
                    <a:alpha val="80000"/>
                  </a:schemeClr>
                </a:solidFill>
                <a:ea typeface="Calibri" panose="020F0502020204030204" pitchFamily="34" charset="0"/>
                <a:cs typeface="Calibri" panose="020F0502020204030204" pitchFamily="34" charset="0"/>
              </a:rPr>
              <a:t>Ansprechpartner: André Letzner</a:t>
            </a:r>
          </a:p>
          <a:p>
            <a:pPr marL="0" indent="0">
              <a:spcAft>
                <a:spcPts val="1000"/>
              </a:spcAft>
              <a:buNone/>
            </a:pPr>
            <a:r>
              <a:rPr lang="de-DE" sz="1400" dirty="0">
                <a:solidFill>
                  <a:schemeClr val="tx1">
                    <a:alpha val="80000"/>
                  </a:schemeClr>
                </a:solidFill>
                <a:ea typeface="Calibri" panose="020F0502020204030204" pitchFamily="34" charset="0"/>
                <a:cs typeface="Calibri" panose="020F0502020204030204" pitchFamily="34" charset="0"/>
              </a:rPr>
              <a:t>Der Fitnessraum ist für externe SportlerInnen zu folgenden Öffnungszeiten geöffnet:</a:t>
            </a:r>
          </a:p>
          <a:p>
            <a:pPr marL="0" indent="0">
              <a:spcAft>
                <a:spcPts val="1000"/>
              </a:spcAft>
              <a:buNone/>
            </a:pPr>
            <a:r>
              <a:rPr lang="de-DE" sz="1400" b="1" dirty="0">
                <a:solidFill>
                  <a:schemeClr val="tx1">
                    <a:alpha val="80000"/>
                  </a:schemeClr>
                </a:solidFill>
                <a:highlight>
                  <a:srgbClr val="FFFFFF"/>
                </a:highlight>
                <a:cs typeface="Calibri" panose="020F0502020204030204" pitchFamily="34" charset="0"/>
              </a:rPr>
              <a:t>Montag</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08:30 –10:00 Uhr</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17.00 – 19.00 Uhr</a:t>
            </a:r>
            <a:br>
              <a:rPr lang="de-DE" sz="1400" dirty="0">
                <a:solidFill>
                  <a:schemeClr val="tx1">
                    <a:alpha val="80000"/>
                  </a:schemeClr>
                </a:solidFill>
                <a:cs typeface="Calibri" panose="020F0502020204030204" pitchFamily="34" charset="0"/>
              </a:rPr>
            </a:br>
            <a:r>
              <a:rPr lang="de-DE" sz="1400" b="1" dirty="0">
                <a:solidFill>
                  <a:schemeClr val="tx1">
                    <a:alpha val="80000"/>
                  </a:schemeClr>
                </a:solidFill>
                <a:highlight>
                  <a:srgbClr val="FFFFFF"/>
                </a:highlight>
                <a:cs typeface="Calibri" panose="020F0502020204030204" pitchFamily="34" charset="0"/>
              </a:rPr>
              <a:t>Dienstag</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17.00 – 19.00 Uhr</a:t>
            </a:r>
            <a:br>
              <a:rPr lang="de-DE" sz="1400" dirty="0">
                <a:solidFill>
                  <a:schemeClr val="tx1">
                    <a:alpha val="80000"/>
                  </a:schemeClr>
                </a:solidFill>
                <a:cs typeface="Calibri" panose="020F0502020204030204" pitchFamily="34" charset="0"/>
              </a:rPr>
            </a:br>
            <a:r>
              <a:rPr lang="de-DE" sz="1400" b="1" dirty="0">
                <a:solidFill>
                  <a:schemeClr val="tx1">
                    <a:alpha val="80000"/>
                  </a:schemeClr>
                </a:solidFill>
                <a:highlight>
                  <a:srgbClr val="FFFFFF"/>
                </a:highlight>
                <a:cs typeface="Calibri" panose="020F0502020204030204" pitchFamily="34" charset="0"/>
              </a:rPr>
              <a:t>Mittwoch</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08:30 –10:00 Uhr</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17.00 – 19.00 Uhr</a:t>
            </a:r>
            <a:br>
              <a:rPr lang="de-DE" sz="1400" dirty="0">
                <a:solidFill>
                  <a:schemeClr val="tx1">
                    <a:alpha val="80000"/>
                  </a:schemeClr>
                </a:solidFill>
                <a:cs typeface="Calibri" panose="020F0502020204030204" pitchFamily="34" charset="0"/>
              </a:rPr>
            </a:br>
            <a:r>
              <a:rPr lang="de-DE" sz="1400" b="1" dirty="0">
                <a:solidFill>
                  <a:schemeClr val="tx1">
                    <a:alpha val="80000"/>
                  </a:schemeClr>
                </a:solidFill>
                <a:highlight>
                  <a:srgbClr val="FFFFFF"/>
                </a:highlight>
                <a:cs typeface="Calibri" panose="020F0502020204030204" pitchFamily="34" charset="0"/>
              </a:rPr>
              <a:t>Donnerstag</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17.00 – 19.00 Uhr</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incl. Einweisung von 18.15 – 19.00 Uhr</a:t>
            </a:r>
            <a:br>
              <a:rPr lang="de-DE" sz="1400" dirty="0">
                <a:solidFill>
                  <a:schemeClr val="tx1">
                    <a:alpha val="80000"/>
                  </a:schemeClr>
                </a:solidFill>
                <a:cs typeface="Calibri" panose="020F0502020204030204" pitchFamily="34" charset="0"/>
              </a:rPr>
            </a:br>
            <a:r>
              <a:rPr lang="de-DE" sz="1400" b="1" dirty="0">
                <a:solidFill>
                  <a:schemeClr val="tx1">
                    <a:alpha val="80000"/>
                  </a:schemeClr>
                </a:solidFill>
                <a:highlight>
                  <a:srgbClr val="FFFFFF"/>
                </a:highlight>
                <a:cs typeface="Calibri" panose="020F0502020204030204" pitchFamily="34" charset="0"/>
              </a:rPr>
              <a:t>Freitag</a:t>
            </a:r>
            <a:br>
              <a:rPr lang="de-DE" sz="1400" dirty="0">
                <a:solidFill>
                  <a:schemeClr val="tx1">
                    <a:alpha val="80000"/>
                  </a:schemeClr>
                </a:solidFill>
                <a:cs typeface="Calibri" panose="020F0502020204030204" pitchFamily="34" charset="0"/>
              </a:rPr>
            </a:br>
            <a:r>
              <a:rPr lang="de-DE" sz="1400" dirty="0">
                <a:solidFill>
                  <a:schemeClr val="tx1">
                    <a:alpha val="80000"/>
                  </a:schemeClr>
                </a:solidFill>
                <a:highlight>
                  <a:srgbClr val="FFFFFF"/>
                </a:highlight>
                <a:cs typeface="Calibri" panose="020F0502020204030204" pitchFamily="34" charset="0"/>
              </a:rPr>
              <a:t>17.00 – 19.00 Uhr</a:t>
            </a:r>
          </a:p>
          <a:p>
            <a:pPr marL="0" indent="0">
              <a:spcAft>
                <a:spcPts val="1000"/>
              </a:spcAft>
              <a:buNone/>
            </a:pPr>
            <a:endParaRPr lang="de-DE" sz="1400" dirty="0">
              <a:solidFill>
                <a:schemeClr val="tx1">
                  <a:alpha val="80000"/>
                </a:schemeClr>
              </a:solidFill>
              <a:highlight>
                <a:srgbClr val="FFFFFF"/>
              </a:highlight>
              <a:cs typeface="Calibri" panose="020F0502020204030204" pitchFamily="34" charset="0"/>
            </a:endParaRPr>
          </a:p>
          <a:p>
            <a:pPr marL="0" indent="0">
              <a:spcAft>
                <a:spcPts val="1000"/>
              </a:spcAft>
              <a:buNone/>
            </a:pPr>
            <a:endParaRPr lang="de-DE" sz="1400" dirty="0">
              <a:solidFill>
                <a:schemeClr val="tx1">
                  <a:alpha val="80000"/>
                </a:schemeClr>
              </a:solidFill>
              <a:highlight>
                <a:srgbClr val="FFFFFF"/>
              </a:highlight>
              <a:cs typeface="Calibri" panose="020F0502020204030204" pitchFamily="34" charset="0"/>
            </a:endParaRPr>
          </a:p>
          <a:p>
            <a:pPr marL="0" indent="0">
              <a:spcAft>
                <a:spcPts val="1000"/>
              </a:spcAft>
              <a:buNone/>
            </a:pPr>
            <a:r>
              <a:rPr lang="de-DE" sz="1400" dirty="0">
                <a:solidFill>
                  <a:schemeClr val="tx1">
                    <a:alpha val="80000"/>
                  </a:schemeClr>
                </a:solidFill>
                <a:highlight>
                  <a:srgbClr val="FFFFFF"/>
                </a:highlight>
                <a:cs typeface="Calibri" panose="020F0502020204030204" pitchFamily="34" charset="0"/>
              </a:rPr>
              <a:t>Die Aufsicht übernehmen aktuell:</a:t>
            </a:r>
          </a:p>
          <a:p>
            <a:pPr marL="0" indent="0">
              <a:spcAft>
                <a:spcPts val="1000"/>
              </a:spcAft>
              <a:buNone/>
            </a:pPr>
            <a:r>
              <a:rPr lang="de-DE" sz="1400" dirty="0">
                <a:solidFill>
                  <a:schemeClr val="tx1">
                    <a:alpha val="80000"/>
                  </a:schemeClr>
                </a:solidFill>
                <a:highlight>
                  <a:srgbClr val="FFFFFF"/>
                </a:highlight>
                <a:cs typeface="Calibri" panose="020F0502020204030204" pitchFamily="34" charset="0"/>
              </a:rPr>
              <a:t>Petra Kessler, Marianne Tichy, Moana Schwarz, Maren Schillo, Gisela Schillo, Hashim Momand</a:t>
            </a:r>
            <a:r>
              <a:rPr lang="de-DE" sz="1400" dirty="0">
                <a:solidFill>
                  <a:schemeClr val="tx1">
                    <a:alpha val="80000"/>
                  </a:schemeClr>
                </a:solidFill>
                <a:highlight>
                  <a:srgbClr val="FFFFFF"/>
                </a:highlight>
                <a:latin typeface="Calibri" panose="020F0502020204030204" pitchFamily="34" charset="0"/>
                <a:cs typeface="Calibri" panose="020F0502020204030204" pitchFamily="34" charset="0"/>
              </a:rPr>
              <a:t>, </a:t>
            </a:r>
          </a:p>
        </p:txBody>
      </p:sp>
      <p:pic>
        <p:nvPicPr>
          <p:cNvPr id="16" name="Picture 2">
            <a:hlinkClick r:id="rId2" action="ppaction://hlinksldjump"/>
            <a:extLst>
              <a:ext uri="{FF2B5EF4-FFF2-40B4-BE49-F238E27FC236}">
                <a16:creationId xmlns:a16="http://schemas.microsoft.com/office/drawing/2014/main" id="{2BD23BD0-A1FF-1F2B-7E85-C74B82539B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a:extLst>
              <a:ext uri="{FF2B5EF4-FFF2-40B4-BE49-F238E27FC236}">
                <a16:creationId xmlns:a16="http://schemas.microsoft.com/office/drawing/2014/main" id="{95A920B1-9814-A19B-2617-B287894E750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064" b="5564"/>
          <a:stretch/>
        </p:blipFill>
        <p:spPr bwMode="auto">
          <a:xfrm>
            <a:off x="7251864" y="922768"/>
            <a:ext cx="4320000" cy="2490588"/>
          </a:xfrm>
          <a:prstGeom prst="rect">
            <a:avLst/>
          </a:prstGeom>
          <a:ln>
            <a:noFill/>
          </a:ln>
          <a:effectLst/>
        </p:spPr>
      </p:pic>
      <p:pic>
        <p:nvPicPr>
          <p:cNvPr id="7" name="Grafik 6">
            <a:extLst>
              <a:ext uri="{FF2B5EF4-FFF2-40B4-BE49-F238E27FC236}">
                <a16:creationId xmlns:a16="http://schemas.microsoft.com/office/drawing/2014/main" id="{7353E45F-C494-7B3F-872C-90F22C85688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212" b="5417"/>
          <a:stretch/>
        </p:blipFill>
        <p:spPr bwMode="auto">
          <a:xfrm>
            <a:off x="7262496" y="3608062"/>
            <a:ext cx="4320000" cy="2490588"/>
          </a:xfrm>
          <a:prstGeom prst="rect">
            <a:avLst/>
          </a:prstGeom>
          <a:ln>
            <a:noFill/>
          </a:ln>
          <a:effectLst/>
        </p:spPr>
      </p:pic>
    </p:spTree>
    <p:extLst>
      <p:ext uri="{BB962C8B-B14F-4D97-AF65-F5344CB8AC3E}">
        <p14:creationId xmlns:p14="http://schemas.microsoft.com/office/powerpoint/2010/main" val="98221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26604-524D-235F-AD89-5899FCF9593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EA586CC9-DBC8-C4D6-A0FD-59BB23B48370}"/>
              </a:ext>
            </a:extLst>
          </p:cNvPr>
          <p:cNvSpPr>
            <a:spLocks noGrp="1"/>
          </p:cNvSpPr>
          <p:nvPr>
            <p:ph type="title"/>
          </p:nvPr>
        </p:nvSpPr>
        <p:spPr/>
        <p:txBody>
          <a:bodyPr/>
          <a:lstStyle/>
          <a:p>
            <a:r>
              <a:rPr lang="en-US" b="1" dirty="0" err="1">
                <a:solidFill>
                  <a:schemeClr val="tx1"/>
                </a:solidFill>
                <a:highlight>
                  <a:srgbClr val="FFFFFF"/>
                </a:highlight>
              </a:rPr>
              <a:t>Fußball</a:t>
            </a:r>
            <a:endParaRPr lang="de-DE" dirty="0">
              <a:solidFill>
                <a:schemeClr val="tx1"/>
              </a:solidFill>
            </a:endParaRPr>
          </a:p>
        </p:txBody>
      </p:sp>
      <p:sp>
        <p:nvSpPr>
          <p:cNvPr id="5" name="Inhaltsplatzhalter 4">
            <a:extLst>
              <a:ext uri="{FF2B5EF4-FFF2-40B4-BE49-F238E27FC236}">
                <a16:creationId xmlns:a16="http://schemas.microsoft.com/office/drawing/2014/main" id="{BB5ACBC2-E370-E9F9-F9DD-60D074BA3DB3}"/>
              </a:ext>
            </a:extLst>
          </p:cNvPr>
          <p:cNvSpPr>
            <a:spLocks noGrp="1"/>
          </p:cNvSpPr>
          <p:nvPr>
            <p:ph sz="half" idx="1"/>
          </p:nvPr>
        </p:nvSpPr>
        <p:spPr>
          <a:xfrm>
            <a:off x="1097277" y="1825638"/>
            <a:ext cx="6165219" cy="4467718"/>
          </a:xfrm>
        </p:spPr>
        <p:txBody>
          <a:bodyPr bIns="0" numCol="2" anchor="t">
            <a:noAutofit/>
          </a:bodyPr>
          <a:lstStyle/>
          <a:p>
            <a:r>
              <a:rPr lang="de-DE" sz="1200" b="1" dirty="0"/>
              <a:t>Herrenmannschaften</a:t>
            </a:r>
            <a:endParaRPr lang="de-DE" sz="1200" dirty="0"/>
          </a:p>
          <a:p>
            <a:r>
              <a:rPr lang="de-DE" sz="1200" dirty="0"/>
              <a:t>Aktuell sind es 3 Herrenmannschaften, Team I, Team II und Unified.		     Bei der AH kicken auch weiterhin Mitglieder des SV </a:t>
            </a:r>
            <a:r>
              <a:rPr lang="de-DE" sz="1200" dirty="0" err="1"/>
              <a:t>Hoßkirch</a:t>
            </a:r>
            <a:r>
              <a:rPr lang="de-DE" sz="1200" dirty="0"/>
              <a:t> mit.		    Die Saison 2025/2026 schloss Team 1 auf Platz   10 Team 2 auf Platz 4  und Unified Team auf Platz  12  ab.</a:t>
            </a:r>
          </a:p>
          <a:p>
            <a:r>
              <a:rPr lang="de-DE" sz="1200" b="1" dirty="0"/>
              <a:t>Jugend</a:t>
            </a:r>
            <a:endParaRPr lang="de-DE" sz="1200" dirty="0"/>
          </a:p>
          <a:p>
            <a:r>
              <a:rPr lang="de-DE" sz="1200" dirty="0"/>
              <a:t>Aktuell sind in der FG 2010 WRZ  Jugend ca. 160 Kids und Jugendliche am Ball.</a:t>
            </a:r>
          </a:p>
          <a:p>
            <a:r>
              <a:rPr lang="de-DE" sz="1200" dirty="0"/>
              <a:t>Ca. 60 bei den Kleinen Bambinis u. F- Junioren. Ca. 80 bei den E- A- Junioren</a:t>
            </a:r>
            <a:br>
              <a:rPr lang="de-DE" sz="1200" dirty="0"/>
            </a:br>
            <a:r>
              <a:rPr lang="de-DE" sz="1200" dirty="0"/>
              <a:t>bei der B und A- Jugend kooperieren wir mit dem FC Ostrach. Die A- Junioren spielen in der </a:t>
            </a:r>
            <a:r>
              <a:rPr lang="de-DE" sz="1200" dirty="0" err="1"/>
              <a:t>Regionenstaffel</a:t>
            </a:r>
            <a:r>
              <a:rPr lang="de-DE" sz="1200" dirty="0"/>
              <a:t>.		   Und </a:t>
            </a:r>
            <a:r>
              <a:rPr lang="de-DE" sz="1200" dirty="0" err="1"/>
              <a:t>ca</a:t>
            </a:r>
            <a:r>
              <a:rPr lang="de-DE" sz="1200" dirty="0"/>
              <a:t>, 30 Mädels bei den E u. D-Juniorinnen in der Spielgemeinschaft mit dem SV Horgenzell.</a:t>
            </a:r>
          </a:p>
          <a:p>
            <a:r>
              <a:rPr lang="de-DE" sz="1200" dirty="0"/>
              <a:t> </a:t>
            </a:r>
          </a:p>
          <a:p>
            <a:endParaRPr lang="de-DE" sz="1200" dirty="0"/>
          </a:p>
          <a:p>
            <a:endParaRPr lang="de-DE" sz="1200" dirty="0"/>
          </a:p>
          <a:p>
            <a:r>
              <a:rPr lang="de-DE" sz="1200" dirty="0"/>
              <a:t>Wie die letzten Jahre fand unser am 24./25. sowie  31.01.2026 </a:t>
            </a:r>
            <a:r>
              <a:rPr lang="de-DE" sz="1200" dirty="0" err="1"/>
              <a:t>Hännes</a:t>
            </a:r>
            <a:r>
              <a:rPr lang="de-DE" sz="1200" dirty="0"/>
              <a:t> Benz Cup statt. Diesmal hatten die Jungen Fußballer an 3 Tagen Spaß am Kicken. Ca 80 Teams  von Bambini bis B- Jugend. Seit 2025 nun mit Rundum Bande – die wieder sehr gut bei den Spielern und Trainern ankam.	 	    Am 2. Wochenende dem 01.02.2026 fand der 3. Mädels Cup mit 24 Teams der E/D und C- Juniorinnen statt.</a:t>
            </a:r>
          </a:p>
          <a:p>
            <a:r>
              <a:rPr lang="de-DE" sz="1200" dirty="0"/>
              <a:t>Ebenfalls richten wir immer 1-2 Spieltage in der WFV-Hallenrunde aus.</a:t>
            </a:r>
          </a:p>
          <a:p>
            <a:r>
              <a:rPr lang="de-DE" sz="1200" dirty="0"/>
              <a:t>Das VfB- Camp v. 15.-17.08.2025 war ein voller Erfolg.  I</a:t>
            </a:r>
          </a:p>
          <a:p>
            <a:r>
              <a:rPr lang="de-DE" sz="1200" dirty="0"/>
              <a:t>In diesem Camp nahmen Jugendliche aus den Wilhelmsdorfer Partnergemeinden </a:t>
            </a:r>
            <a:r>
              <a:rPr lang="de-DE" sz="1200" dirty="0" err="1"/>
              <a:t>Urzulin</a:t>
            </a:r>
            <a:r>
              <a:rPr lang="de-DE" sz="1200" dirty="0"/>
              <a:t> und </a:t>
            </a:r>
            <a:r>
              <a:rPr lang="de-DE" sz="1200" dirty="0" err="1"/>
              <a:t>Hansk</a:t>
            </a:r>
            <a:r>
              <a:rPr lang="de-DE" sz="1200" dirty="0"/>
              <a:t> in Polen teil.</a:t>
            </a:r>
          </a:p>
          <a:p>
            <a:pPr>
              <a:lnSpc>
                <a:spcPct val="100000"/>
              </a:lnSpc>
              <a:spcBef>
                <a:spcPts val="600"/>
              </a:spcBef>
            </a:pPr>
            <a:endParaRPr lang="de-DE" sz="1150" b="1" dirty="0">
              <a:solidFill>
                <a:schemeClr val="tx1"/>
              </a:solidFill>
            </a:endParaRPr>
          </a:p>
        </p:txBody>
      </p:sp>
      <p:pic>
        <p:nvPicPr>
          <p:cNvPr id="16" name="Picture 2">
            <a:hlinkClick r:id="rId2" action="ppaction://hlinksldjump"/>
            <a:extLst>
              <a:ext uri="{FF2B5EF4-FFF2-40B4-BE49-F238E27FC236}">
                <a16:creationId xmlns:a16="http://schemas.microsoft.com/office/drawing/2014/main" id="{5C51CC2A-B27E-20EB-12DC-7971E51A3EF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pic>
        <p:nvPicPr>
          <p:cNvPr id="3" name="Grafik 2">
            <a:extLst>
              <a:ext uri="{FF2B5EF4-FFF2-40B4-BE49-F238E27FC236}">
                <a16:creationId xmlns:a16="http://schemas.microsoft.com/office/drawing/2014/main" id="{66B73DA9-0E63-6400-DE1B-8C82D6942A2D}"/>
              </a:ext>
            </a:extLst>
          </p:cNvPr>
          <p:cNvPicPr>
            <a:picLocks noChangeAspect="1"/>
          </p:cNvPicPr>
          <p:nvPr/>
        </p:nvPicPr>
        <p:blipFill rotWithShape="1">
          <a:blip r:embed="rId4">
            <a:extLst>
              <a:ext uri="{28A0092B-C50C-407E-A947-70E740481C1C}">
                <a14:useLocalDpi xmlns:a14="http://schemas.microsoft.com/office/drawing/2010/main" val="0"/>
              </a:ext>
            </a:extLst>
          </a:blip>
          <a:srcRect t="7468" b="7468"/>
          <a:stretch>
            <a:fillRect/>
          </a:stretch>
        </p:blipFill>
        <p:spPr>
          <a:xfrm>
            <a:off x="7912756" y="2452338"/>
            <a:ext cx="3960000" cy="2640000"/>
          </a:xfrm>
          <a:prstGeom prst="rect">
            <a:avLst/>
          </a:prstGeom>
        </p:spPr>
      </p:pic>
      <p:pic>
        <p:nvPicPr>
          <p:cNvPr id="7" name="Grafik 6">
            <a:extLst>
              <a:ext uri="{FF2B5EF4-FFF2-40B4-BE49-F238E27FC236}">
                <a16:creationId xmlns:a16="http://schemas.microsoft.com/office/drawing/2014/main" id="{2AC40998-4724-9E3A-7A48-2AB10D97B384}"/>
              </a:ext>
            </a:extLst>
          </p:cNvPr>
          <p:cNvPicPr>
            <a:picLocks noChangeAspect="1"/>
          </p:cNvPicPr>
          <p:nvPr/>
        </p:nvPicPr>
        <p:blipFill rotWithShape="1">
          <a:blip r:embed="rId5">
            <a:extLst>
              <a:ext uri="{28A0092B-C50C-407E-A947-70E740481C1C}">
                <a14:useLocalDpi xmlns:a14="http://schemas.microsoft.com/office/drawing/2010/main" val="0"/>
              </a:ext>
            </a:extLst>
          </a:blip>
          <a:srcRect t="6790" b="6790"/>
          <a:stretch>
            <a:fillRect/>
          </a:stretch>
        </p:blipFill>
        <p:spPr>
          <a:xfrm>
            <a:off x="7262496" y="62971"/>
            <a:ext cx="3960000" cy="2640000"/>
          </a:xfrm>
          <a:prstGeom prst="rect">
            <a:avLst/>
          </a:prstGeom>
        </p:spPr>
      </p:pic>
      <p:pic>
        <p:nvPicPr>
          <p:cNvPr id="9" name="Grafik 8">
            <a:extLst>
              <a:ext uri="{FF2B5EF4-FFF2-40B4-BE49-F238E27FC236}">
                <a16:creationId xmlns:a16="http://schemas.microsoft.com/office/drawing/2014/main" id="{083C7716-8B6E-7F4E-0491-C59EA0144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50272" y="5023488"/>
            <a:ext cx="3960000" cy="1824706"/>
          </a:xfrm>
          <a:prstGeom prst="rect">
            <a:avLst/>
          </a:prstGeom>
        </p:spPr>
      </p:pic>
    </p:spTree>
    <p:extLst>
      <p:ext uri="{BB962C8B-B14F-4D97-AF65-F5344CB8AC3E}">
        <p14:creationId xmlns:p14="http://schemas.microsoft.com/office/powerpoint/2010/main" val="350968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98A18-0550-E609-57B8-3FFC24D5BF71}"/>
            </a:ext>
          </a:extLst>
        </p:cNvPr>
        <p:cNvGrpSpPr/>
        <p:nvPr/>
      </p:nvGrpSpPr>
      <p:grpSpPr>
        <a:xfrm>
          <a:off x="0" y="0"/>
          <a:ext cx="0" cy="0"/>
          <a:chOff x="0" y="0"/>
          <a:chExt cx="0" cy="0"/>
        </a:xfrm>
      </p:grpSpPr>
      <p:pic>
        <p:nvPicPr>
          <p:cNvPr id="11" name="Grafik 10">
            <a:extLst>
              <a:ext uri="{FF2B5EF4-FFF2-40B4-BE49-F238E27FC236}">
                <a16:creationId xmlns:a16="http://schemas.microsoft.com/office/drawing/2014/main" id="{4D9A8929-E089-1C1F-8A94-B554331A4EDA}"/>
              </a:ext>
            </a:extLst>
          </p:cNvPr>
          <p:cNvPicPr>
            <a:picLocks noChangeAspect="1"/>
          </p:cNvPicPr>
          <p:nvPr/>
        </p:nvPicPr>
        <p:blipFill rotWithShape="1">
          <a:blip r:embed="rId2">
            <a:extLst>
              <a:ext uri="{28A0092B-C50C-407E-A947-70E740481C1C}">
                <a14:useLocalDpi xmlns:a14="http://schemas.microsoft.com/office/drawing/2010/main" val="0"/>
              </a:ext>
            </a:extLst>
          </a:blip>
          <a:srcRect l="398" t="13343" r="2547" b="226"/>
          <a:stretch>
            <a:fillRect/>
          </a:stretch>
        </p:blipFill>
        <p:spPr>
          <a:xfrm>
            <a:off x="7980831" y="634421"/>
            <a:ext cx="3600000" cy="2404307"/>
          </a:xfrm>
          <a:prstGeom prst="rect">
            <a:avLst/>
          </a:prstGeom>
        </p:spPr>
      </p:pic>
      <p:pic>
        <p:nvPicPr>
          <p:cNvPr id="9" name="Grafik 8">
            <a:extLst>
              <a:ext uri="{FF2B5EF4-FFF2-40B4-BE49-F238E27FC236}">
                <a16:creationId xmlns:a16="http://schemas.microsoft.com/office/drawing/2014/main" id="{2C37AEC4-AB4F-5F85-180A-BAA7B0238FBB}"/>
              </a:ext>
            </a:extLst>
          </p:cNvPr>
          <p:cNvPicPr>
            <a:picLocks noChangeAspect="1"/>
          </p:cNvPicPr>
          <p:nvPr/>
        </p:nvPicPr>
        <p:blipFill>
          <a:blip r:embed="rId3">
            <a:extLst>
              <a:ext uri="{28A0092B-C50C-407E-A947-70E740481C1C}">
                <a14:useLocalDpi xmlns:a14="http://schemas.microsoft.com/office/drawing/2010/main" val="0"/>
              </a:ext>
            </a:extLst>
          </a:blip>
          <a:srcRect l="47443" r="2533"/>
          <a:stretch>
            <a:fillRect/>
          </a:stretch>
        </p:blipFill>
        <p:spPr>
          <a:xfrm rot="5400000">
            <a:off x="8580236" y="3427037"/>
            <a:ext cx="2401190" cy="3600000"/>
          </a:xfrm>
          <a:prstGeom prst="rect">
            <a:avLst/>
          </a:prstGeom>
        </p:spPr>
      </p:pic>
      <p:sp>
        <p:nvSpPr>
          <p:cNvPr id="4" name="Titel 3">
            <a:extLst>
              <a:ext uri="{FF2B5EF4-FFF2-40B4-BE49-F238E27FC236}">
                <a16:creationId xmlns:a16="http://schemas.microsoft.com/office/drawing/2014/main" id="{7CFF3AFD-18A3-6873-0959-1A5ABB60320D}"/>
              </a:ext>
            </a:extLst>
          </p:cNvPr>
          <p:cNvSpPr>
            <a:spLocks noGrp="1"/>
          </p:cNvSpPr>
          <p:nvPr>
            <p:ph type="title"/>
          </p:nvPr>
        </p:nvSpPr>
        <p:spPr/>
        <p:txBody>
          <a:bodyPr/>
          <a:lstStyle/>
          <a:p>
            <a:r>
              <a:rPr lang="en-US" b="1" dirty="0" err="1">
                <a:solidFill>
                  <a:schemeClr val="tx1"/>
                </a:solidFill>
                <a:highlight>
                  <a:srgbClr val="FFFFFF"/>
                </a:highlight>
              </a:rPr>
              <a:t>Gerätturnen</a:t>
            </a:r>
            <a:endParaRPr lang="de-DE" dirty="0">
              <a:solidFill>
                <a:schemeClr val="tx1"/>
              </a:solidFill>
            </a:endParaRPr>
          </a:p>
        </p:txBody>
      </p:sp>
      <p:sp>
        <p:nvSpPr>
          <p:cNvPr id="5" name="Inhaltsplatzhalter 4">
            <a:extLst>
              <a:ext uri="{FF2B5EF4-FFF2-40B4-BE49-F238E27FC236}">
                <a16:creationId xmlns:a16="http://schemas.microsoft.com/office/drawing/2014/main" id="{7205AEA9-EAAD-7ECD-D228-2949D5CC1F3A}"/>
              </a:ext>
            </a:extLst>
          </p:cNvPr>
          <p:cNvSpPr>
            <a:spLocks noGrp="1"/>
          </p:cNvSpPr>
          <p:nvPr>
            <p:ph sz="half" idx="1"/>
          </p:nvPr>
        </p:nvSpPr>
        <p:spPr>
          <a:xfrm>
            <a:off x="1097277" y="1825638"/>
            <a:ext cx="6883554" cy="5278368"/>
          </a:xfrm>
        </p:spPr>
        <p:txBody>
          <a:bodyPr bIns="0" numCol="2" anchor="t">
            <a:noAutofit/>
          </a:bodyPr>
          <a:lstStyle/>
          <a:p>
            <a:pPr>
              <a:lnSpc>
                <a:spcPct val="100000"/>
              </a:lnSpc>
              <a:spcBef>
                <a:spcPts val="600"/>
              </a:spcBef>
            </a:pPr>
            <a:r>
              <a:rPr lang="de-DE" sz="1400" b="1" dirty="0">
                <a:solidFill>
                  <a:schemeClr val="tx1"/>
                </a:solidFill>
                <a:cs typeface="Arial" panose="020B0604020202020204" pitchFamily="34" charset="0"/>
              </a:rPr>
              <a:t>Abteilungsleiterin: Katharina Letzner</a:t>
            </a:r>
          </a:p>
          <a:p>
            <a:r>
              <a:rPr lang="de-DE" sz="1400" dirty="0">
                <a:cs typeface="Arial" panose="020B0604020202020204" pitchFamily="34" charset="0"/>
              </a:rPr>
              <a:t>Start: Oktober 2008	           Abteilungsgründung: 12. Dezember 2012 Mitgliederzahl aktuell: 	          	             ca. 20 Mädchen im Kindergarten- und Schulalter (1.+2. Klasse)                                      ca. 30 Mädchen im Schulalter (3.-6. Klasse)  ca. 30 Mädchen ab Klasse 7 und älter</a:t>
            </a:r>
          </a:p>
          <a:p>
            <a:r>
              <a:rPr lang="de-DE" sz="1400" dirty="0">
                <a:cs typeface="Arial" panose="020B0604020202020204" pitchFamily="34" charset="0"/>
              </a:rPr>
              <a:t>Trainingszeiten und Ort: 	   Dienstag 17.00-18.30 Uhr + Freitag 15.15-17.00 Uhr (Riedhalle)	                         Dienstag 18.30-20.00 Uhr + Freitag 17.00-19.00 Uhr (Riedhalle)</a:t>
            </a:r>
          </a:p>
          <a:p>
            <a:endParaRPr lang="de-DE" sz="1400" dirty="0">
              <a:cs typeface="Arial" panose="020B0604020202020204" pitchFamily="34" charset="0"/>
            </a:endParaRPr>
          </a:p>
          <a:p>
            <a:endParaRPr lang="de-DE" sz="1400" dirty="0">
              <a:cs typeface="Arial" panose="020B0604020202020204" pitchFamily="34" charset="0"/>
            </a:endParaRPr>
          </a:p>
          <a:p>
            <a:endParaRPr lang="de-DE" sz="1400" dirty="0">
              <a:cs typeface="Arial" panose="020B0604020202020204" pitchFamily="34" charset="0"/>
            </a:endParaRPr>
          </a:p>
          <a:p>
            <a:endParaRPr lang="de-DE" sz="1400" dirty="0">
              <a:cs typeface="Arial" panose="020B0604020202020204" pitchFamily="34" charset="0"/>
            </a:endParaRPr>
          </a:p>
          <a:p>
            <a:pPr marL="201168" lvl="1" indent="0">
              <a:buNone/>
            </a:pPr>
            <a:endParaRPr lang="de-DE" sz="1400" dirty="0">
              <a:cs typeface="Arial" panose="020B0604020202020204" pitchFamily="34" charset="0"/>
            </a:endParaRPr>
          </a:p>
          <a:p>
            <a:pPr marL="201168" lvl="1" indent="0">
              <a:buNone/>
            </a:pPr>
            <a:endParaRPr lang="de-DE" sz="1400" dirty="0">
              <a:cs typeface="Arial" panose="020B0604020202020204" pitchFamily="34" charset="0"/>
            </a:endParaRPr>
          </a:p>
          <a:p>
            <a:pPr marL="201168" lvl="1" indent="0">
              <a:buNone/>
            </a:pPr>
            <a:endParaRPr lang="de-DE" sz="1400" dirty="0">
              <a:cs typeface="Arial" panose="020B0604020202020204" pitchFamily="34" charset="0"/>
            </a:endParaRPr>
          </a:p>
          <a:p>
            <a:pPr marL="201168" lvl="1" indent="0">
              <a:buNone/>
            </a:pPr>
            <a:endParaRPr lang="de-DE" sz="1400" dirty="0">
              <a:cs typeface="Arial" panose="020B0604020202020204" pitchFamily="34" charset="0"/>
            </a:endParaRPr>
          </a:p>
          <a:p>
            <a:pPr marL="201168" lvl="1" indent="0">
              <a:buNone/>
            </a:pPr>
            <a:r>
              <a:rPr lang="de-DE" sz="1400" dirty="0">
                <a:cs typeface="Arial" panose="020B0604020202020204" pitchFamily="34" charset="0"/>
              </a:rPr>
              <a:t>Übungsleiter und Helfer: 	  Katharina Letzner, Alexandra </a:t>
            </a:r>
            <a:r>
              <a:rPr lang="de-DE" sz="1400" dirty="0" err="1">
                <a:cs typeface="Arial" panose="020B0604020202020204" pitchFamily="34" charset="0"/>
              </a:rPr>
              <a:t>Konkov</a:t>
            </a:r>
            <a:r>
              <a:rPr lang="de-DE" sz="1400" dirty="0">
                <a:cs typeface="Arial" panose="020B0604020202020204" pitchFamily="34" charset="0"/>
              </a:rPr>
              <a:t>, Dana Letzner, Emma </a:t>
            </a:r>
            <a:r>
              <a:rPr lang="de-DE" sz="1400" dirty="0" err="1">
                <a:cs typeface="Arial" panose="020B0604020202020204" pitchFamily="34" charset="0"/>
              </a:rPr>
              <a:t>Baaser</a:t>
            </a:r>
            <a:r>
              <a:rPr lang="de-DE" sz="1400" dirty="0">
                <a:cs typeface="Arial" panose="020B0604020202020204" pitchFamily="34" charset="0"/>
              </a:rPr>
              <a:t>, Emma Oschmann, Fiona </a:t>
            </a:r>
            <a:r>
              <a:rPr lang="de-DE" sz="1400" dirty="0" err="1">
                <a:cs typeface="Arial" panose="020B0604020202020204" pitchFamily="34" charset="0"/>
              </a:rPr>
              <a:t>Nurchis</a:t>
            </a:r>
            <a:r>
              <a:rPr lang="de-DE" sz="1400" dirty="0">
                <a:cs typeface="Arial" panose="020B0604020202020204" pitchFamily="34" charset="0"/>
              </a:rPr>
              <a:t>, Helena </a:t>
            </a:r>
            <a:r>
              <a:rPr lang="de-DE" sz="1400" dirty="0" err="1">
                <a:cs typeface="Arial" panose="020B0604020202020204" pitchFamily="34" charset="0"/>
              </a:rPr>
              <a:t>Baaser</a:t>
            </a:r>
            <a:r>
              <a:rPr lang="de-DE" sz="1400" dirty="0">
                <a:cs typeface="Arial" panose="020B0604020202020204" pitchFamily="34" charset="0"/>
              </a:rPr>
              <a:t>, Jan Höhn, Julia Fuchs, Lea Weidenbacher, Lena Gerster, Lina Weidenbacher, Lotta </a:t>
            </a:r>
            <a:r>
              <a:rPr lang="de-DE" sz="1400" dirty="0" err="1">
                <a:cs typeface="Arial" panose="020B0604020202020204" pitchFamily="34" charset="0"/>
              </a:rPr>
              <a:t>Zauke</a:t>
            </a:r>
            <a:r>
              <a:rPr lang="de-DE" sz="1400" dirty="0">
                <a:cs typeface="Arial" panose="020B0604020202020204" pitchFamily="34" charset="0"/>
              </a:rPr>
              <a:t>, Maya </a:t>
            </a:r>
            <a:r>
              <a:rPr lang="de-DE" sz="1400" dirty="0" err="1">
                <a:cs typeface="Arial" panose="020B0604020202020204" pitchFamily="34" charset="0"/>
              </a:rPr>
              <a:t>Baaser</a:t>
            </a:r>
            <a:r>
              <a:rPr lang="de-DE" sz="1400" dirty="0">
                <a:cs typeface="Arial" panose="020B0604020202020204" pitchFamily="34" charset="0"/>
              </a:rPr>
              <a:t>, Sybille Weidenbacher	                      Kampfrichter: 		         Dana Letzner, Katharina Letzner (C-Lizenz); Emma </a:t>
            </a:r>
            <a:r>
              <a:rPr lang="de-DE" sz="1400" dirty="0" err="1">
                <a:cs typeface="Arial" panose="020B0604020202020204" pitchFamily="34" charset="0"/>
              </a:rPr>
              <a:t>Baaser</a:t>
            </a:r>
            <a:r>
              <a:rPr lang="de-DE" sz="1400" dirty="0">
                <a:cs typeface="Arial" panose="020B0604020202020204" pitchFamily="34" charset="0"/>
              </a:rPr>
              <a:t>, Emma Oschmann, Helena </a:t>
            </a:r>
            <a:r>
              <a:rPr lang="de-DE" sz="1400" dirty="0" err="1">
                <a:cs typeface="Arial" panose="020B0604020202020204" pitchFamily="34" charset="0"/>
              </a:rPr>
              <a:t>Baaser</a:t>
            </a:r>
            <a:r>
              <a:rPr lang="de-DE" sz="1400" dirty="0">
                <a:cs typeface="Arial" panose="020B0604020202020204" pitchFamily="34" charset="0"/>
              </a:rPr>
              <a:t>, Lotta </a:t>
            </a:r>
            <a:r>
              <a:rPr lang="de-DE" sz="1400" dirty="0" err="1">
                <a:cs typeface="Arial" panose="020B0604020202020204" pitchFamily="34" charset="0"/>
              </a:rPr>
              <a:t>Zauke</a:t>
            </a:r>
            <a:r>
              <a:rPr lang="de-DE" sz="1400" dirty="0">
                <a:cs typeface="Arial" panose="020B0604020202020204" pitchFamily="34" charset="0"/>
              </a:rPr>
              <a:t>, Lena Gerster, Lea Weidenbacher, Lina Weidenbacher, Luna Lohr, Maya </a:t>
            </a:r>
            <a:r>
              <a:rPr lang="de-DE" sz="1400" dirty="0" err="1">
                <a:cs typeface="Arial" panose="020B0604020202020204" pitchFamily="34" charset="0"/>
              </a:rPr>
              <a:t>Baaser</a:t>
            </a:r>
            <a:r>
              <a:rPr lang="de-DE" sz="1400" dirty="0">
                <a:cs typeface="Arial" panose="020B0604020202020204" pitchFamily="34" charset="0"/>
              </a:rPr>
              <a:t>, Sybille Weidenbacher (D-Lizenz)</a:t>
            </a:r>
          </a:p>
        </p:txBody>
      </p:sp>
      <p:pic>
        <p:nvPicPr>
          <p:cNvPr id="16" name="Picture 2">
            <a:hlinkClick r:id="rId4" action="ppaction://hlinksldjump"/>
            <a:extLst>
              <a:ext uri="{FF2B5EF4-FFF2-40B4-BE49-F238E27FC236}">
                <a16:creationId xmlns:a16="http://schemas.microsoft.com/office/drawing/2014/main" id="{FAB7F5BD-B40C-D2C5-99B7-B049C44E79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98527" y="564644"/>
            <a:ext cx="639808" cy="75716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25B1C3B6-75F5-7971-240D-A98FDF0F1E11}"/>
              </a:ext>
            </a:extLst>
          </p:cNvPr>
          <p:cNvSpPr txBox="1"/>
          <p:nvPr/>
        </p:nvSpPr>
        <p:spPr>
          <a:xfrm>
            <a:off x="1097276" y="4983105"/>
            <a:ext cx="6883559" cy="1384995"/>
          </a:xfrm>
          <a:prstGeom prst="rect">
            <a:avLst/>
          </a:prstGeom>
          <a:noFill/>
        </p:spPr>
        <p:txBody>
          <a:bodyPr wrap="square" rtlCol="0">
            <a:spAutoFit/>
          </a:bodyPr>
          <a:lstStyle/>
          <a:p>
            <a:r>
              <a:rPr lang="de-DE" sz="1400" b="1" dirty="0">
                <a:cs typeface="Arial" panose="020B0604020202020204" pitchFamily="34" charset="0"/>
              </a:rPr>
              <a:t>Veranstaltungen:</a:t>
            </a:r>
          </a:p>
          <a:p>
            <a:r>
              <a:rPr lang="de-DE" sz="1400" dirty="0">
                <a:cs typeface="Arial" panose="020B0604020202020204" pitchFamily="34" charset="0"/>
              </a:rPr>
              <a:t>- Januar 2025: Jugend trainiert für Olympia &amp; Paralympics in Wilhelmsdorf</a:t>
            </a:r>
          </a:p>
          <a:p>
            <a:r>
              <a:rPr lang="de-DE" sz="1400" dirty="0">
                <a:cs typeface="Arial" panose="020B0604020202020204" pitchFamily="34" charset="0"/>
              </a:rPr>
              <a:t>- Juni 2025: Kreis-Kinderturnfest in Bad </a:t>
            </a:r>
            <a:r>
              <a:rPr lang="de-DE" sz="1400" dirty="0" err="1">
                <a:cs typeface="Arial" panose="020B0604020202020204" pitchFamily="34" charset="0"/>
              </a:rPr>
              <a:t>Waldesee</a:t>
            </a:r>
            <a:endParaRPr lang="de-DE" sz="1400" dirty="0">
              <a:cs typeface="Arial" panose="020B0604020202020204" pitchFamily="34" charset="0"/>
            </a:endParaRPr>
          </a:p>
          <a:p>
            <a:r>
              <a:rPr lang="de-DE" sz="1400" dirty="0">
                <a:cs typeface="Arial" panose="020B0604020202020204" pitchFamily="34" charset="0"/>
              </a:rPr>
              <a:t>- Juli 2025: Landes-Kinder-Turnfest in Ravensburg</a:t>
            </a:r>
          </a:p>
          <a:p>
            <a:r>
              <a:rPr lang="de-DE" sz="1400" dirty="0">
                <a:cs typeface="Arial" panose="020B0604020202020204" pitchFamily="34" charset="0"/>
              </a:rPr>
              <a:t>- Dezember 2024: Weihnachtsturnen</a:t>
            </a:r>
          </a:p>
          <a:p>
            <a:r>
              <a:rPr lang="de-DE" sz="1400" dirty="0">
                <a:cs typeface="Arial" panose="020B0604020202020204" pitchFamily="34" charset="0"/>
              </a:rPr>
              <a:t>- verschiedene Wettkämpfe, Kampfrichter-Fortbildungen</a:t>
            </a:r>
            <a:endParaRPr lang="de-DE" sz="1400" b="1" dirty="0">
              <a:cs typeface="Arial" panose="020B0604020202020204" pitchFamily="34" charset="0"/>
            </a:endParaRPr>
          </a:p>
        </p:txBody>
      </p:sp>
      <p:pic>
        <p:nvPicPr>
          <p:cNvPr id="6" name="Grafik 5" descr="Ein Bild, das Text, Schrift, Grafiken, Grafikdesign enthält.&#10;&#10;Automatisch generierte Beschreibung">
            <a:extLst>
              <a:ext uri="{FF2B5EF4-FFF2-40B4-BE49-F238E27FC236}">
                <a16:creationId xmlns:a16="http://schemas.microsoft.com/office/drawing/2014/main" id="{22DC637C-69AD-9A0C-E3EE-BF27EA9C23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4451" y="430368"/>
            <a:ext cx="2466923" cy="815895"/>
          </a:xfrm>
          <a:prstGeom prst="rect">
            <a:avLst/>
          </a:prstGeom>
        </p:spPr>
      </p:pic>
      <p:pic>
        <p:nvPicPr>
          <p:cNvPr id="7" name="Grafik 6">
            <a:extLst>
              <a:ext uri="{FF2B5EF4-FFF2-40B4-BE49-F238E27FC236}">
                <a16:creationId xmlns:a16="http://schemas.microsoft.com/office/drawing/2014/main" id="{7BE71EAC-175C-F679-0B7B-B951096A0A73}"/>
              </a:ext>
            </a:extLst>
          </p:cNvPr>
          <p:cNvPicPr>
            <a:picLocks noChangeAspect="1"/>
          </p:cNvPicPr>
          <p:nvPr/>
        </p:nvPicPr>
        <p:blipFill>
          <a:blip r:embed="rId7">
            <a:extLst>
              <a:ext uri="{28A0092B-C50C-407E-A947-70E740481C1C}">
                <a14:useLocalDpi xmlns:a14="http://schemas.microsoft.com/office/drawing/2010/main" val="0"/>
              </a:ext>
            </a:extLst>
          </a:blip>
          <a:srcRect l="26581" r="15641"/>
          <a:stretch>
            <a:fillRect/>
          </a:stretch>
        </p:blipFill>
        <p:spPr>
          <a:xfrm rot="5400000">
            <a:off x="9019380" y="2503427"/>
            <a:ext cx="1522902" cy="1976850"/>
          </a:xfrm>
          <a:prstGeom prst="rect">
            <a:avLst/>
          </a:prstGeom>
        </p:spPr>
      </p:pic>
    </p:spTree>
    <p:extLst>
      <p:ext uri="{BB962C8B-B14F-4D97-AF65-F5344CB8AC3E}">
        <p14:creationId xmlns:p14="http://schemas.microsoft.com/office/powerpoint/2010/main" val="3255273614"/>
      </p:ext>
    </p:extLst>
  </p:cSld>
  <p:clrMapOvr>
    <a:masterClrMapping/>
  </p:clrMapOvr>
</p:sld>
</file>

<file path=ppt/theme/theme1.xml><?xml version="1.0" encoding="utf-8"?>
<a:theme xmlns:a="http://schemas.openxmlformats.org/drawingml/2006/main" name="Rückblick">
  <a:themeElements>
    <a:clrScheme name="Rückblic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0</TotalTime>
  <Words>4270</Words>
  <Application>Microsoft Office PowerPoint</Application>
  <PresentationFormat>Breitbild</PresentationFormat>
  <Paragraphs>222</Paragraphs>
  <Slides>24</Slides>
  <Notes>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Aptos</vt:lpstr>
      <vt:lpstr>Arial</vt:lpstr>
      <vt:lpstr>Calibri</vt:lpstr>
      <vt:lpstr>Calibri Light</vt:lpstr>
      <vt:lpstr>Segoe UI Emoji</vt:lpstr>
      <vt:lpstr>Rückblick</vt:lpstr>
      <vt:lpstr>Jahresbericht TSG Wilhelmsdorf </vt:lpstr>
      <vt:lpstr>PowerPoint-Präsentation</vt:lpstr>
      <vt:lpstr>Badminton</vt:lpstr>
      <vt:lpstr>Damensport</vt:lpstr>
      <vt:lpstr>Deutsches  Sportabzeichen</vt:lpstr>
      <vt:lpstr>Fechten</vt:lpstr>
      <vt:lpstr>Fitnessraum</vt:lpstr>
      <vt:lpstr>Fußball</vt:lpstr>
      <vt:lpstr>Gerätturnen</vt:lpstr>
      <vt:lpstr>JederMannSport</vt:lpstr>
      <vt:lpstr>JuKiTT</vt:lpstr>
      <vt:lpstr>KISS</vt:lpstr>
      <vt:lpstr>Kursangebote</vt:lpstr>
      <vt:lpstr>Leichtathletik</vt:lpstr>
      <vt:lpstr>Natur- und Bewegungskindergarten</vt:lpstr>
      <vt:lpstr>Radfahren</vt:lpstr>
      <vt:lpstr>Reiten</vt:lpstr>
      <vt:lpstr>Sport für Menschen mit Beeinträchtigung</vt:lpstr>
      <vt:lpstr>Taekwondo</vt:lpstr>
      <vt:lpstr>Tennis</vt:lpstr>
      <vt:lpstr>Volleyball</vt:lpstr>
      <vt:lpstr>Gesamtverein</vt:lpstr>
      <vt:lpstr>Gesamtverein</vt:lpstr>
      <vt:lpstr>Gesamtverein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Jahresbericht TSG Wilhelmsdorf </dc:title>
  <dc:creator>Meike Frei</dc:creator>
  <cp:lastModifiedBy>Info</cp:lastModifiedBy>
  <cp:revision>3</cp:revision>
  <cp:lastPrinted>2025-05-16T08:20:37Z</cp:lastPrinted>
  <dcterms:created xsi:type="dcterms:W3CDTF">2024-04-16T07:28:03Z</dcterms:created>
  <dcterms:modified xsi:type="dcterms:W3CDTF">2026-06-11T17:31:28Z</dcterms:modified>
</cp:coreProperties>
</file>